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74" r:id="rId3"/>
    <p:sldId id="296" r:id="rId4"/>
    <p:sldId id="282" r:id="rId5"/>
    <p:sldId id="328" r:id="rId6"/>
    <p:sldId id="257" r:id="rId7"/>
    <p:sldId id="269" r:id="rId8"/>
    <p:sldId id="329" r:id="rId9"/>
    <p:sldId id="332" r:id="rId10"/>
    <p:sldId id="258" r:id="rId11"/>
    <p:sldId id="362" r:id="rId12"/>
    <p:sldId id="261" r:id="rId13"/>
    <p:sldId id="262" r:id="rId14"/>
    <p:sldId id="259" r:id="rId15"/>
    <p:sldId id="365" r:id="rId16"/>
    <p:sldId id="364" r:id="rId17"/>
    <p:sldId id="366" r:id="rId18"/>
    <p:sldId id="375" r:id="rId19"/>
    <p:sldId id="367" r:id="rId20"/>
    <p:sldId id="368" r:id="rId21"/>
    <p:sldId id="372" r:id="rId22"/>
    <p:sldId id="373" r:id="rId23"/>
    <p:sldId id="371" r:id="rId24"/>
    <p:sldId id="363" r:id="rId25"/>
    <p:sldId id="374" r:id="rId26"/>
    <p:sldId id="331"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F2E18F-7106-467F-AE72-8D029D6C8CFF}" v="174" dt="2022-06-21T08:50:25.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Lagas" userId="dc19a49f-3731-4ec5-b698-cc42c7c8f0e3" providerId="ADAL" clId="{8FF2E18F-7106-467F-AE72-8D029D6C8CFF}"/>
    <pc:docChg chg="undo redo custSel addSld delSld modSld sldOrd">
      <pc:chgData name="Tim Lagas" userId="dc19a49f-3731-4ec5-b698-cc42c7c8f0e3" providerId="ADAL" clId="{8FF2E18F-7106-467F-AE72-8D029D6C8CFF}" dt="2022-06-21T08:50:25.341" v="2052" actId="14100"/>
      <pc:docMkLst>
        <pc:docMk/>
      </pc:docMkLst>
      <pc:sldChg chg="modSp add mod">
        <pc:chgData name="Tim Lagas" userId="dc19a49f-3731-4ec5-b698-cc42c7c8f0e3" providerId="ADAL" clId="{8FF2E18F-7106-467F-AE72-8D029D6C8CFF}" dt="2022-06-21T06:59:00.631" v="545"/>
        <pc:sldMkLst>
          <pc:docMk/>
          <pc:sldMk cId="3470347138" sldId="257"/>
        </pc:sldMkLst>
        <pc:spChg chg="mod">
          <ac:chgData name="Tim Lagas" userId="dc19a49f-3731-4ec5-b698-cc42c7c8f0e3" providerId="ADAL" clId="{8FF2E18F-7106-467F-AE72-8D029D6C8CFF}" dt="2022-06-21T06:59:00.631" v="545"/>
          <ac:spMkLst>
            <pc:docMk/>
            <pc:sldMk cId="3470347138" sldId="257"/>
            <ac:spMk id="2" creationId="{00000000-0000-0000-0000-000000000000}"/>
          </ac:spMkLst>
        </pc:spChg>
        <pc:spChg chg="mod">
          <ac:chgData name="Tim Lagas" userId="dc19a49f-3731-4ec5-b698-cc42c7c8f0e3" providerId="ADAL" clId="{8FF2E18F-7106-467F-AE72-8D029D6C8CFF}" dt="2022-06-21T06:58:32.140" v="544" actId="20577"/>
          <ac:spMkLst>
            <pc:docMk/>
            <pc:sldMk cId="3470347138" sldId="257"/>
            <ac:spMk id="3" creationId="{00000000-0000-0000-0000-000000000000}"/>
          </ac:spMkLst>
        </pc:spChg>
      </pc:sldChg>
      <pc:sldChg chg="modSp add mod modAnim">
        <pc:chgData name="Tim Lagas" userId="dc19a49f-3731-4ec5-b698-cc42c7c8f0e3" providerId="ADAL" clId="{8FF2E18F-7106-467F-AE72-8D029D6C8CFF}" dt="2022-06-21T06:59:36.062" v="548" actId="115"/>
        <pc:sldMkLst>
          <pc:docMk/>
          <pc:sldMk cId="3784856388" sldId="258"/>
        </pc:sldMkLst>
        <pc:spChg chg="mod">
          <ac:chgData name="Tim Lagas" userId="dc19a49f-3731-4ec5-b698-cc42c7c8f0e3" providerId="ADAL" clId="{8FF2E18F-7106-467F-AE72-8D029D6C8CFF}" dt="2022-06-14T14:09:05.818" v="217" actId="113"/>
          <ac:spMkLst>
            <pc:docMk/>
            <pc:sldMk cId="3784856388" sldId="258"/>
            <ac:spMk id="2" creationId="{00000000-0000-0000-0000-000000000000}"/>
          </ac:spMkLst>
        </pc:spChg>
        <pc:spChg chg="mod">
          <ac:chgData name="Tim Lagas" userId="dc19a49f-3731-4ec5-b698-cc42c7c8f0e3" providerId="ADAL" clId="{8FF2E18F-7106-467F-AE72-8D029D6C8CFF}" dt="2022-06-21T06:59:36.062" v="548" actId="115"/>
          <ac:spMkLst>
            <pc:docMk/>
            <pc:sldMk cId="3784856388" sldId="258"/>
            <ac:spMk id="3" creationId="{00000000-0000-0000-0000-000000000000}"/>
          </ac:spMkLst>
        </pc:spChg>
      </pc:sldChg>
      <pc:sldChg chg="modSp add mod">
        <pc:chgData name="Tim Lagas" userId="dc19a49f-3731-4ec5-b698-cc42c7c8f0e3" providerId="ADAL" clId="{8FF2E18F-7106-467F-AE72-8D029D6C8CFF}" dt="2022-06-21T08:47:09.846" v="1786" actId="113"/>
        <pc:sldMkLst>
          <pc:docMk/>
          <pc:sldMk cId="256762070" sldId="259"/>
        </pc:sldMkLst>
        <pc:spChg chg="mod">
          <ac:chgData name="Tim Lagas" userId="dc19a49f-3731-4ec5-b698-cc42c7c8f0e3" providerId="ADAL" clId="{8FF2E18F-7106-467F-AE72-8D029D6C8CFF}" dt="2022-06-07T14:24:58.371" v="196" actId="20577"/>
          <ac:spMkLst>
            <pc:docMk/>
            <pc:sldMk cId="256762070" sldId="259"/>
            <ac:spMk id="2" creationId="{00000000-0000-0000-0000-000000000000}"/>
          </ac:spMkLst>
        </pc:spChg>
        <pc:spChg chg="mod">
          <ac:chgData name="Tim Lagas" userId="dc19a49f-3731-4ec5-b698-cc42c7c8f0e3" providerId="ADAL" clId="{8FF2E18F-7106-467F-AE72-8D029D6C8CFF}" dt="2022-06-21T08:47:09.846" v="1786" actId="113"/>
          <ac:spMkLst>
            <pc:docMk/>
            <pc:sldMk cId="256762070" sldId="259"/>
            <ac:spMk id="3" creationId="{00000000-0000-0000-0000-000000000000}"/>
          </ac:spMkLst>
        </pc:spChg>
      </pc:sldChg>
      <pc:sldChg chg="add">
        <pc:chgData name="Tim Lagas" userId="dc19a49f-3731-4ec5-b698-cc42c7c8f0e3" providerId="ADAL" clId="{8FF2E18F-7106-467F-AE72-8D029D6C8CFF}" dt="2022-06-07T14:20:39.239" v="163"/>
        <pc:sldMkLst>
          <pc:docMk/>
          <pc:sldMk cId="639142295" sldId="260"/>
        </pc:sldMkLst>
      </pc:sldChg>
      <pc:sldChg chg="addSp delSp modSp add mod ord modAnim">
        <pc:chgData name="Tim Lagas" userId="dc19a49f-3731-4ec5-b698-cc42c7c8f0e3" providerId="ADAL" clId="{8FF2E18F-7106-467F-AE72-8D029D6C8CFF}" dt="2022-06-21T08:41:45.516" v="954" actId="27636"/>
        <pc:sldMkLst>
          <pc:docMk/>
          <pc:sldMk cId="553699055" sldId="261"/>
        </pc:sldMkLst>
        <pc:spChg chg="mod">
          <ac:chgData name="Tim Lagas" userId="dc19a49f-3731-4ec5-b698-cc42c7c8f0e3" providerId="ADAL" clId="{8FF2E18F-7106-467F-AE72-8D029D6C8CFF}" dt="2022-06-21T08:41:45.516" v="954" actId="27636"/>
          <ac:spMkLst>
            <pc:docMk/>
            <pc:sldMk cId="553699055" sldId="261"/>
            <ac:spMk id="2" creationId="{00000000-0000-0000-0000-000000000000}"/>
          </ac:spMkLst>
        </pc:spChg>
        <pc:spChg chg="del mod">
          <ac:chgData name="Tim Lagas" userId="dc19a49f-3731-4ec5-b698-cc42c7c8f0e3" providerId="ADAL" clId="{8FF2E18F-7106-467F-AE72-8D029D6C8CFF}" dt="2022-06-14T14:45:50.250" v="423" actId="478"/>
          <ac:spMkLst>
            <pc:docMk/>
            <pc:sldMk cId="553699055" sldId="261"/>
            <ac:spMk id="3" creationId="{00000000-0000-0000-0000-000000000000}"/>
          </ac:spMkLst>
        </pc:spChg>
        <pc:picChg chg="del mod">
          <ac:chgData name="Tim Lagas" userId="dc19a49f-3731-4ec5-b698-cc42c7c8f0e3" providerId="ADAL" clId="{8FF2E18F-7106-467F-AE72-8D029D6C8CFF}" dt="2022-06-14T14:45:38.680" v="418" actId="478"/>
          <ac:picMkLst>
            <pc:docMk/>
            <pc:sldMk cId="553699055" sldId="261"/>
            <ac:picMk id="4" creationId="{00000000-0000-0000-0000-000000000000}"/>
          </ac:picMkLst>
        </pc:picChg>
        <pc:picChg chg="add mod">
          <ac:chgData name="Tim Lagas" userId="dc19a49f-3731-4ec5-b698-cc42c7c8f0e3" providerId="ADAL" clId="{8FF2E18F-7106-467F-AE72-8D029D6C8CFF}" dt="2022-06-14T14:45:55.891" v="424" actId="14100"/>
          <ac:picMkLst>
            <pc:docMk/>
            <pc:sldMk cId="553699055" sldId="261"/>
            <ac:picMk id="5" creationId="{40162999-CA25-33E6-1417-0DC05BCBFF00}"/>
          </ac:picMkLst>
        </pc:picChg>
        <pc:picChg chg="add mod">
          <ac:chgData name="Tim Lagas" userId="dc19a49f-3731-4ec5-b698-cc42c7c8f0e3" providerId="ADAL" clId="{8FF2E18F-7106-467F-AE72-8D029D6C8CFF}" dt="2022-06-14T14:45:45.730" v="421" actId="14100"/>
          <ac:picMkLst>
            <pc:docMk/>
            <pc:sldMk cId="553699055" sldId="261"/>
            <ac:picMk id="1026" creationId="{7A7444E9-93FD-75C5-1340-5FE3822CE53D}"/>
          </ac:picMkLst>
        </pc:picChg>
      </pc:sldChg>
      <pc:sldChg chg="modSp add mod">
        <pc:chgData name="Tim Lagas" userId="dc19a49f-3731-4ec5-b698-cc42c7c8f0e3" providerId="ADAL" clId="{8FF2E18F-7106-467F-AE72-8D029D6C8CFF}" dt="2022-06-21T07:00:23.321" v="553" actId="255"/>
        <pc:sldMkLst>
          <pc:docMk/>
          <pc:sldMk cId="1062319719" sldId="262"/>
        </pc:sldMkLst>
        <pc:spChg chg="mod">
          <ac:chgData name="Tim Lagas" userId="dc19a49f-3731-4ec5-b698-cc42c7c8f0e3" providerId="ADAL" clId="{8FF2E18F-7106-467F-AE72-8D029D6C8CFF}" dt="2022-06-21T07:00:15.632" v="552" actId="20577"/>
          <ac:spMkLst>
            <pc:docMk/>
            <pc:sldMk cId="1062319719" sldId="262"/>
            <ac:spMk id="2" creationId="{ECEC62CB-AACE-4F17-8EEB-BFB1C01A9485}"/>
          </ac:spMkLst>
        </pc:spChg>
        <pc:spChg chg="mod">
          <ac:chgData name="Tim Lagas" userId="dc19a49f-3731-4ec5-b698-cc42c7c8f0e3" providerId="ADAL" clId="{8FF2E18F-7106-467F-AE72-8D029D6C8CFF}" dt="2022-06-21T07:00:23.321" v="553" actId="255"/>
          <ac:spMkLst>
            <pc:docMk/>
            <pc:sldMk cId="1062319719" sldId="262"/>
            <ac:spMk id="3" creationId="{7AAA1D86-A583-470B-A651-CDFB40327AC7}"/>
          </ac:spMkLst>
        </pc:spChg>
      </pc:sldChg>
      <pc:sldChg chg="modSp add mod ord">
        <pc:chgData name="Tim Lagas" userId="dc19a49f-3731-4ec5-b698-cc42c7c8f0e3" providerId="ADAL" clId="{8FF2E18F-7106-467F-AE72-8D029D6C8CFF}" dt="2022-06-14T14:08:40.719" v="215" actId="14100"/>
        <pc:sldMkLst>
          <pc:docMk/>
          <pc:sldMk cId="424659779" sldId="269"/>
        </pc:sldMkLst>
        <pc:spChg chg="mod">
          <ac:chgData name="Tim Lagas" userId="dc19a49f-3731-4ec5-b698-cc42c7c8f0e3" providerId="ADAL" clId="{8FF2E18F-7106-467F-AE72-8D029D6C8CFF}" dt="2022-06-14T14:08:40.719" v="215" actId="14100"/>
          <ac:spMkLst>
            <pc:docMk/>
            <pc:sldMk cId="424659779" sldId="269"/>
            <ac:spMk id="2" creationId="{00000000-0000-0000-0000-000000000000}"/>
          </ac:spMkLst>
        </pc:spChg>
        <pc:spChg chg="mod">
          <ac:chgData name="Tim Lagas" userId="dc19a49f-3731-4ec5-b698-cc42c7c8f0e3" providerId="ADAL" clId="{8FF2E18F-7106-467F-AE72-8D029D6C8CFF}" dt="2022-06-14T14:08:35.126" v="214" actId="1076"/>
          <ac:spMkLst>
            <pc:docMk/>
            <pc:sldMk cId="424659779" sldId="269"/>
            <ac:spMk id="6" creationId="{00000000-0000-0000-0000-000000000000}"/>
          </ac:spMkLst>
        </pc:spChg>
        <pc:picChg chg="mod">
          <ac:chgData name="Tim Lagas" userId="dc19a49f-3731-4ec5-b698-cc42c7c8f0e3" providerId="ADAL" clId="{8FF2E18F-7106-467F-AE72-8D029D6C8CFF}" dt="2022-06-14T14:08:32.791" v="213" actId="1076"/>
          <ac:picMkLst>
            <pc:docMk/>
            <pc:sldMk cId="424659779" sldId="269"/>
            <ac:picMk id="5" creationId="{00000000-0000-0000-0000-000000000000}"/>
          </ac:picMkLst>
        </pc:picChg>
      </pc:sldChg>
      <pc:sldChg chg="modSp mod">
        <pc:chgData name="Tim Lagas" userId="dc19a49f-3731-4ec5-b698-cc42c7c8f0e3" providerId="ADAL" clId="{8FF2E18F-7106-467F-AE72-8D029D6C8CFF}" dt="2022-06-07T14:16:53.736" v="162" actId="20577"/>
        <pc:sldMkLst>
          <pc:docMk/>
          <pc:sldMk cId="432942389" sldId="274"/>
        </pc:sldMkLst>
        <pc:spChg chg="mod">
          <ac:chgData name="Tim Lagas" userId="dc19a49f-3731-4ec5-b698-cc42c7c8f0e3" providerId="ADAL" clId="{8FF2E18F-7106-467F-AE72-8D029D6C8CFF}" dt="2022-06-07T14:16:53.736" v="162" actId="20577"/>
          <ac:spMkLst>
            <pc:docMk/>
            <pc:sldMk cId="432942389" sldId="274"/>
            <ac:spMk id="3" creationId="{994E4B0B-79EB-4BD4-B337-93108B00AACC}"/>
          </ac:spMkLst>
        </pc:spChg>
      </pc:sldChg>
      <pc:sldChg chg="modSp mod">
        <pc:chgData name="Tim Lagas" userId="dc19a49f-3731-4ec5-b698-cc42c7c8f0e3" providerId="ADAL" clId="{8FF2E18F-7106-467F-AE72-8D029D6C8CFF}" dt="2022-06-21T06:57:35.555" v="491" actId="313"/>
        <pc:sldMkLst>
          <pc:docMk/>
          <pc:sldMk cId="724771964" sldId="282"/>
        </pc:sldMkLst>
        <pc:spChg chg="mod">
          <ac:chgData name="Tim Lagas" userId="dc19a49f-3731-4ec5-b698-cc42c7c8f0e3" providerId="ADAL" clId="{8FF2E18F-7106-467F-AE72-8D029D6C8CFF}" dt="2022-06-21T06:57:35.555" v="491" actId="313"/>
          <ac:spMkLst>
            <pc:docMk/>
            <pc:sldMk cId="724771964" sldId="282"/>
            <ac:spMk id="4" creationId="{7E256807-68E5-45A0-8DD0-5696A7E4E94A}"/>
          </ac:spMkLst>
        </pc:spChg>
        <pc:spChg chg="mod">
          <ac:chgData name="Tim Lagas" userId="dc19a49f-3731-4ec5-b698-cc42c7c8f0e3" providerId="ADAL" clId="{8FF2E18F-7106-467F-AE72-8D029D6C8CFF}" dt="2022-06-21T06:57:24.081" v="490" actId="313"/>
          <ac:spMkLst>
            <pc:docMk/>
            <pc:sldMk cId="724771964" sldId="282"/>
            <ac:spMk id="6" creationId="{81B96BA2-902A-4078-8942-E8A2417A9A29}"/>
          </ac:spMkLst>
        </pc:spChg>
        <pc:graphicFrameChg chg="mod modGraphic">
          <ac:chgData name="Tim Lagas" userId="dc19a49f-3731-4ec5-b698-cc42c7c8f0e3" providerId="ADAL" clId="{8FF2E18F-7106-467F-AE72-8D029D6C8CFF}" dt="2022-06-07T14:15:41.102" v="54" actId="20577"/>
          <ac:graphicFrameMkLst>
            <pc:docMk/>
            <pc:sldMk cId="724771964" sldId="282"/>
            <ac:graphicFrameMk id="7" creationId="{E301E4D4-09EB-42FE-AC70-36D3DFBAE62B}"/>
          </ac:graphicFrameMkLst>
        </pc:graphicFrameChg>
      </pc:sldChg>
      <pc:sldChg chg="modSp mod">
        <pc:chgData name="Tim Lagas" userId="dc19a49f-3731-4ec5-b698-cc42c7c8f0e3" providerId="ADAL" clId="{8FF2E18F-7106-467F-AE72-8D029D6C8CFF}" dt="2022-06-21T08:49:09.610" v="2039" actId="5793"/>
        <pc:sldMkLst>
          <pc:docMk/>
          <pc:sldMk cId="3366585734" sldId="328"/>
        </pc:sldMkLst>
        <pc:spChg chg="mod">
          <ac:chgData name="Tim Lagas" userId="dc19a49f-3731-4ec5-b698-cc42c7c8f0e3" providerId="ADAL" clId="{8FF2E18F-7106-467F-AE72-8D029D6C8CFF}" dt="2022-06-07T14:16:03.494" v="95" actId="255"/>
          <ac:spMkLst>
            <pc:docMk/>
            <pc:sldMk cId="3366585734" sldId="328"/>
            <ac:spMk id="2" creationId="{4487B8ED-6CF3-4220-9DF8-C912D594A3AD}"/>
          </ac:spMkLst>
        </pc:spChg>
        <pc:spChg chg="mod">
          <ac:chgData name="Tim Lagas" userId="dc19a49f-3731-4ec5-b698-cc42c7c8f0e3" providerId="ADAL" clId="{8FF2E18F-7106-467F-AE72-8D029D6C8CFF}" dt="2022-06-21T08:49:09.610" v="2039" actId="5793"/>
          <ac:spMkLst>
            <pc:docMk/>
            <pc:sldMk cId="3366585734" sldId="328"/>
            <ac:spMk id="3" creationId="{10BF9FE2-0B9B-49C3-978E-63845B117598}"/>
          </ac:spMkLst>
        </pc:spChg>
      </pc:sldChg>
      <pc:sldChg chg="modSp del mod">
        <pc:chgData name="Tim Lagas" userId="dc19a49f-3731-4ec5-b698-cc42c7c8f0e3" providerId="ADAL" clId="{8FF2E18F-7106-467F-AE72-8D029D6C8CFF}" dt="2022-06-07T14:22:17.481" v="182" actId="47"/>
        <pc:sldMkLst>
          <pc:docMk/>
          <pc:sldMk cId="657880936" sldId="329"/>
        </pc:sldMkLst>
        <pc:spChg chg="mod">
          <ac:chgData name="Tim Lagas" userId="dc19a49f-3731-4ec5-b698-cc42c7c8f0e3" providerId="ADAL" clId="{8FF2E18F-7106-467F-AE72-8D029D6C8CFF}" dt="2022-06-07T14:16:23.823" v="124" actId="20577"/>
          <ac:spMkLst>
            <pc:docMk/>
            <pc:sldMk cId="657880936" sldId="329"/>
            <ac:spMk id="2" creationId="{60F53EB1-699C-34BB-0B6B-2A4826F0A5FD}"/>
          </ac:spMkLst>
        </pc:spChg>
        <pc:spChg chg="mod">
          <ac:chgData name="Tim Lagas" userId="dc19a49f-3731-4ec5-b698-cc42c7c8f0e3" providerId="ADAL" clId="{8FF2E18F-7106-467F-AE72-8D029D6C8CFF}" dt="2022-06-07T14:16:26.922" v="125" actId="6549"/>
          <ac:spMkLst>
            <pc:docMk/>
            <pc:sldMk cId="657880936" sldId="329"/>
            <ac:spMk id="3" creationId="{B3A59547-3502-8466-7615-DAFA3D1EA200}"/>
          </ac:spMkLst>
        </pc:spChg>
      </pc:sldChg>
      <pc:sldChg chg="modSp add mod ord">
        <pc:chgData name="Tim Lagas" userId="dc19a49f-3731-4ec5-b698-cc42c7c8f0e3" providerId="ADAL" clId="{8FF2E18F-7106-467F-AE72-8D029D6C8CFF}" dt="2022-06-07T14:26:19.095" v="203"/>
        <pc:sldMkLst>
          <pc:docMk/>
          <pc:sldMk cId="4290113795" sldId="329"/>
        </pc:sldMkLst>
        <pc:spChg chg="mod">
          <ac:chgData name="Tim Lagas" userId="dc19a49f-3731-4ec5-b698-cc42c7c8f0e3" providerId="ADAL" clId="{8FF2E18F-7106-467F-AE72-8D029D6C8CFF}" dt="2022-06-07T14:26:16.249" v="201" actId="27636"/>
          <ac:spMkLst>
            <pc:docMk/>
            <pc:sldMk cId="4290113795" sldId="329"/>
            <ac:spMk id="3" creationId="{4F5AD3F5-0EBB-4911-B33E-01B356966C96}"/>
          </ac:spMkLst>
        </pc:spChg>
      </pc:sldChg>
      <pc:sldChg chg="add del">
        <pc:chgData name="Tim Lagas" userId="dc19a49f-3731-4ec5-b698-cc42c7c8f0e3" providerId="ADAL" clId="{8FF2E18F-7106-467F-AE72-8D029D6C8CFF}" dt="2022-06-14T14:48:31.904" v="460" actId="47"/>
        <pc:sldMkLst>
          <pc:docMk/>
          <pc:sldMk cId="275848978" sldId="330"/>
        </pc:sldMkLst>
      </pc:sldChg>
      <pc:sldChg chg="modSp add mod">
        <pc:chgData name="Tim Lagas" userId="dc19a49f-3731-4ec5-b698-cc42c7c8f0e3" providerId="ADAL" clId="{8FF2E18F-7106-467F-AE72-8D029D6C8CFF}" dt="2022-06-21T08:49:42.497" v="2045" actId="255"/>
        <pc:sldMkLst>
          <pc:docMk/>
          <pc:sldMk cId="1193437951" sldId="331"/>
        </pc:sldMkLst>
        <pc:spChg chg="mod">
          <ac:chgData name="Tim Lagas" userId="dc19a49f-3731-4ec5-b698-cc42c7c8f0e3" providerId="ADAL" clId="{8FF2E18F-7106-467F-AE72-8D029D6C8CFF}" dt="2022-06-21T08:49:42.497" v="2045" actId="255"/>
          <ac:spMkLst>
            <pc:docMk/>
            <pc:sldMk cId="1193437951" sldId="331"/>
            <ac:spMk id="2" creationId="{00000000-0000-0000-0000-000000000000}"/>
          </ac:spMkLst>
        </pc:spChg>
        <pc:spChg chg="mod">
          <ac:chgData name="Tim Lagas" userId="dc19a49f-3731-4ec5-b698-cc42c7c8f0e3" providerId="ADAL" clId="{8FF2E18F-7106-467F-AE72-8D029D6C8CFF}" dt="2022-06-21T08:49:30.121" v="2042" actId="1076"/>
          <ac:spMkLst>
            <pc:docMk/>
            <pc:sldMk cId="1193437951" sldId="331"/>
            <ac:spMk id="3" creationId="{00000000-0000-0000-0000-000000000000}"/>
          </ac:spMkLst>
        </pc:spChg>
      </pc:sldChg>
      <pc:sldChg chg="modSp new mod ord">
        <pc:chgData name="Tim Lagas" userId="dc19a49f-3731-4ec5-b698-cc42c7c8f0e3" providerId="ADAL" clId="{8FF2E18F-7106-467F-AE72-8D029D6C8CFF}" dt="2022-06-21T08:42:05.496" v="970" actId="20577"/>
        <pc:sldMkLst>
          <pc:docMk/>
          <pc:sldMk cId="3563904727" sldId="332"/>
        </pc:sldMkLst>
        <pc:spChg chg="mod">
          <ac:chgData name="Tim Lagas" userId="dc19a49f-3731-4ec5-b698-cc42c7c8f0e3" providerId="ADAL" clId="{8FF2E18F-7106-467F-AE72-8D029D6C8CFF}" dt="2022-06-21T07:02:05.548" v="662" actId="20577"/>
          <ac:spMkLst>
            <pc:docMk/>
            <pc:sldMk cId="3563904727" sldId="332"/>
            <ac:spMk id="2" creationId="{81EB02F6-1E7C-BD9A-F99C-838D7AE5DF76}"/>
          </ac:spMkLst>
        </pc:spChg>
        <pc:spChg chg="mod">
          <ac:chgData name="Tim Lagas" userId="dc19a49f-3731-4ec5-b698-cc42c7c8f0e3" providerId="ADAL" clId="{8FF2E18F-7106-467F-AE72-8D029D6C8CFF}" dt="2022-06-21T08:42:05.496" v="970" actId="20577"/>
          <ac:spMkLst>
            <pc:docMk/>
            <pc:sldMk cId="3563904727" sldId="332"/>
            <ac:spMk id="3" creationId="{6687D5AD-2F05-AE71-86D3-3D4829871863}"/>
          </ac:spMkLst>
        </pc:spChg>
      </pc:sldChg>
      <pc:sldChg chg="modSp add mod ord">
        <pc:chgData name="Tim Lagas" userId="dc19a49f-3731-4ec5-b698-cc42c7c8f0e3" providerId="ADAL" clId="{8FF2E18F-7106-467F-AE72-8D029D6C8CFF}" dt="2022-06-14T14:26:48.148" v="318" actId="20577"/>
        <pc:sldMkLst>
          <pc:docMk/>
          <pc:sldMk cId="1358360448" sldId="362"/>
        </pc:sldMkLst>
        <pc:spChg chg="mod">
          <ac:chgData name="Tim Lagas" userId="dc19a49f-3731-4ec5-b698-cc42c7c8f0e3" providerId="ADAL" clId="{8FF2E18F-7106-467F-AE72-8D029D6C8CFF}" dt="2022-06-14T14:26:48.148" v="318" actId="20577"/>
          <ac:spMkLst>
            <pc:docMk/>
            <pc:sldMk cId="1358360448" sldId="362"/>
            <ac:spMk id="3" creationId="{79746297-9B3C-CDEE-08F8-0B34C89B212D}"/>
          </ac:spMkLst>
        </pc:spChg>
      </pc:sldChg>
      <pc:sldChg chg="modSp add mod">
        <pc:chgData name="Tim Lagas" userId="dc19a49f-3731-4ec5-b698-cc42c7c8f0e3" providerId="ADAL" clId="{8FF2E18F-7106-467F-AE72-8D029D6C8CFF}" dt="2022-06-21T08:47:12.459" v="1787" actId="113"/>
        <pc:sldMkLst>
          <pc:docMk/>
          <pc:sldMk cId="4290023804" sldId="363"/>
        </pc:sldMkLst>
        <pc:spChg chg="mod">
          <ac:chgData name="Tim Lagas" userId="dc19a49f-3731-4ec5-b698-cc42c7c8f0e3" providerId="ADAL" clId="{8FF2E18F-7106-467F-AE72-8D029D6C8CFF}" dt="2022-06-21T08:47:12.459" v="1787" actId="113"/>
          <ac:spMkLst>
            <pc:docMk/>
            <pc:sldMk cId="4290023804" sldId="363"/>
            <ac:spMk id="3" creationId="{00000000-0000-0000-0000-000000000000}"/>
          </ac:spMkLst>
        </pc:spChg>
      </pc:sldChg>
      <pc:sldChg chg="addSp modSp new mod ord">
        <pc:chgData name="Tim Lagas" userId="dc19a49f-3731-4ec5-b698-cc42c7c8f0e3" providerId="ADAL" clId="{8FF2E18F-7106-467F-AE72-8D029D6C8CFF}" dt="2022-06-21T08:43:27.775" v="1206" actId="20577"/>
        <pc:sldMkLst>
          <pc:docMk/>
          <pc:sldMk cId="4099664285" sldId="364"/>
        </pc:sldMkLst>
        <pc:spChg chg="mod">
          <ac:chgData name="Tim Lagas" userId="dc19a49f-3731-4ec5-b698-cc42c7c8f0e3" providerId="ADAL" clId="{8FF2E18F-7106-467F-AE72-8D029D6C8CFF}" dt="2022-06-21T08:43:27.775" v="1206" actId="20577"/>
          <ac:spMkLst>
            <pc:docMk/>
            <pc:sldMk cId="4099664285" sldId="364"/>
            <ac:spMk id="2" creationId="{34A31781-7E95-E1D6-C240-18921DDB831B}"/>
          </ac:spMkLst>
        </pc:spChg>
        <pc:picChg chg="add mod">
          <ac:chgData name="Tim Lagas" userId="dc19a49f-3731-4ec5-b698-cc42c7c8f0e3" providerId="ADAL" clId="{8FF2E18F-7106-467F-AE72-8D029D6C8CFF}" dt="2022-06-21T07:03:36.217" v="770" actId="1076"/>
          <ac:picMkLst>
            <pc:docMk/>
            <pc:sldMk cId="4099664285" sldId="364"/>
            <ac:picMk id="1026" creationId="{EC51B746-F60B-4220-B06B-989AA8662666}"/>
          </ac:picMkLst>
        </pc:picChg>
      </pc:sldChg>
      <pc:sldChg chg="addSp delSp modSp add mod ord">
        <pc:chgData name="Tim Lagas" userId="dc19a49f-3731-4ec5-b698-cc42c7c8f0e3" providerId="ADAL" clId="{8FF2E18F-7106-467F-AE72-8D029D6C8CFF}" dt="2022-06-21T08:49:21.676" v="2041"/>
        <pc:sldMkLst>
          <pc:docMk/>
          <pc:sldMk cId="2858524096" sldId="365"/>
        </pc:sldMkLst>
        <pc:spChg chg="mod">
          <ac:chgData name="Tim Lagas" userId="dc19a49f-3731-4ec5-b698-cc42c7c8f0e3" providerId="ADAL" clId="{8FF2E18F-7106-467F-AE72-8D029D6C8CFF}" dt="2022-06-21T08:43:34.057" v="1207"/>
          <ac:spMkLst>
            <pc:docMk/>
            <pc:sldMk cId="2858524096" sldId="365"/>
            <ac:spMk id="2" creationId="{34A31781-7E95-E1D6-C240-18921DDB831B}"/>
          </ac:spMkLst>
        </pc:spChg>
        <pc:spChg chg="add del">
          <ac:chgData name="Tim Lagas" userId="dc19a49f-3731-4ec5-b698-cc42c7c8f0e3" providerId="ADAL" clId="{8FF2E18F-7106-467F-AE72-8D029D6C8CFF}" dt="2022-06-21T07:04:00.928" v="776"/>
          <ac:spMkLst>
            <pc:docMk/>
            <pc:sldMk cId="2858524096" sldId="365"/>
            <ac:spMk id="3" creationId="{58C31BDF-E144-40D7-E189-2CA804E79242}"/>
          </ac:spMkLst>
        </pc:spChg>
        <pc:picChg chg="del">
          <ac:chgData name="Tim Lagas" userId="dc19a49f-3731-4ec5-b698-cc42c7c8f0e3" providerId="ADAL" clId="{8FF2E18F-7106-467F-AE72-8D029D6C8CFF}" dt="2022-06-21T07:03:41.604" v="772" actId="478"/>
          <ac:picMkLst>
            <pc:docMk/>
            <pc:sldMk cId="2858524096" sldId="365"/>
            <ac:picMk id="1026" creationId="{EC51B746-F60B-4220-B06B-989AA8662666}"/>
          </ac:picMkLst>
        </pc:picChg>
        <pc:picChg chg="add del mod">
          <ac:chgData name="Tim Lagas" userId="dc19a49f-3731-4ec5-b698-cc42c7c8f0e3" providerId="ADAL" clId="{8FF2E18F-7106-467F-AE72-8D029D6C8CFF}" dt="2022-06-21T07:04:00.928" v="776"/>
          <ac:picMkLst>
            <pc:docMk/>
            <pc:sldMk cId="2858524096" sldId="365"/>
            <ac:picMk id="2050" creationId="{2ABFB226-D5EE-3C43-8B95-95356029E05E}"/>
          </ac:picMkLst>
        </pc:picChg>
        <pc:picChg chg="add mod">
          <ac:chgData name="Tim Lagas" userId="dc19a49f-3731-4ec5-b698-cc42c7c8f0e3" providerId="ADAL" clId="{8FF2E18F-7106-467F-AE72-8D029D6C8CFF}" dt="2022-06-21T07:04:08.682" v="780" actId="14100"/>
          <ac:picMkLst>
            <pc:docMk/>
            <pc:sldMk cId="2858524096" sldId="365"/>
            <ac:picMk id="2052" creationId="{98377DE5-CCB1-464E-40E9-38705D7D977E}"/>
          </ac:picMkLst>
        </pc:picChg>
      </pc:sldChg>
      <pc:sldChg chg="addSp delSp modSp add mod">
        <pc:chgData name="Tim Lagas" userId="dc19a49f-3731-4ec5-b698-cc42c7c8f0e3" providerId="ADAL" clId="{8FF2E18F-7106-467F-AE72-8D029D6C8CFF}" dt="2022-06-21T08:43:36.265" v="1208"/>
        <pc:sldMkLst>
          <pc:docMk/>
          <pc:sldMk cId="3377348399" sldId="366"/>
        </pc:sldMkLst>
        <pc:spChg chg="mod">
          <ac:chgData name="Tim Lagas" userId="dc19a49f-3731-4ec5-b698-cc42c7c8f0e3" providerId="ADAL" clId="{8FF2E18F-7106-467F-AE72-8D029D6C8CFF}" dt="2022-06-21T08:43:36.265" v="1208"/>
          <ac:spMkLst>
            <pc:docMk/>
            <pc:sldMk cId="3377348399" sldId="366"/>
            <ac:spMk id="2" creationId="{34A31781-7E95-E1D6-C240-18921DDB831B}"/>
          </ac:spMkLst>
        </pc:spChg>
        <pc:picChg chg="del">
          <ac:chgData name="Tim Lagas" userId="dc19a49f-3731-4ec5-b698-cc42c7c8f0e3" providerId="ADAL" clId="{8FF2E18F-7106-467F-AE72-8D029D6C8CFF}" dt="2022-06-21T07:04:15.475" v="782" actId="478"/>
          <ac:picMkLst>
            <pc:docMk/>
            <pc:sldMk cId="3377348399" sldId="366"/>
            <ac:picMk id="2052" creationId="{98377DE5-CCB1-464E-40E9-38705D7D977E}"/>
          </ac:picMkLst>
        </pc:picChg>
        <pc:picChg chg="add mod">
          <ac:chgData name="Tim Lagas" userId="dc19a49f-3731-4ec5-b698-cc42c7c8f0e3" providerId="ADAL" clId="{8FF2E18F-7106-467F-AE72-8D029D6C8CFF}" dt="2022-06-21T07:04:41.809" v="787" actId="1076"/>
          <ac:picMkLst>
            <pc:docMk/>
            <pc:sldMk cId="3377348399" sldId="366"/>
            <ac:picMk id="3074" creationId="{FEF95695-6D67-7859-DE57-0F47692D46E9}"/>
          </ac:picMkLst>
        </pc:picChg>
      </pc:sldChg>
      <pc:sldChg chg="addSp delSp modSp add mod">
        <pc:chgData name="Tim Lagas" userId="dc19a49f-3731-4ec5-b698-cc42c7c8f0e3" providerId="ADAL" clId="{8FF2E18F-7106-467F-AE72-8D029D6C8CFF}" dt="2022-06-21T08:43:38.678" v="1209"/>
        <pc:sldMkLst>
          <pc:docMk/>
          <pc:sldMk cId="304702180" sldId="367"/>
        </pc:sldMkLst>
        <pc:spChg chg="mod">
          <ac:chgData name="Tim Lagas" userId="dc19a49f-3731-4ec5-b698-cc42c7c8f0e3" providerId="ADAL" clId="{8FF2E18F-7106-467F-AE72-8D029D6C8CFF}" dt="2022-06-21T08:43:38.678" v="1209"/>
          <ac:spMkLst>
            <pc:docMk/>
            <pc:sldMk cId="304702180" sldId="367"/>
            <ac:spMk id="2" creationId="{34A31781-7E95-E1D6-C240-18921DDB831B}"/>
          </ac:spMkLst>
        </pc:spChg>
        <pc:picChg chg="del">
          <ac:chgData name="Tim Lagas" userId="dc19a49f-3731-4ec5-b698-cc42c7c8f0e3" providerId="ADAL" clId="{8FF2E18F-7106-467F-AE72-8D029D6C8CFF}" dt="2022-06-21T07:04:45.730" v="789" actId="478"/>
          <ac:picMkLst>
            <pc:docMk/>
            <pc:sldMk cId="304702180" sldId="367"/>
            <ac:picMk id="3074" creationId="{FEF95695-6D67-7859-DE57-0F47692D46E9}"/>
          </ac:picMkLst>
        </pc:picChg>
        <pc:picChg chg="add mod">
          <ac:chgData name="Tim Lagas" userId="dc19a49f-3731-4ec5-b698-cc42c7c8f0e3" providerId="ADAL" clId="{8FF2E18F-7106-467F-AE72-8D029D6C8CFF}" dt="2022-06-21T07:05:20.266" v="793" actId="1076"/>
          <ac:picMkLst>
            <pc:docMk/>
            <pc:sldMk cId="304702180" sldId="367"/>
            <ac:picMk id="4098" creationId="{C2B3CCBB-D308-9203-622C-6ED816CDF5E8}"/>
          </ac:picMkLst>
        </pc:picChg>
        <pc:picChg chg="add mod">
          <ac:chgData name="Tim Lagas" userId="dc19a49f-3731-4ec5-b698-cc42c7c8f0e3" providerId="ADAL" clId="{8FF2E18F-7106-467F-AE72-8D029D6C8CFF}" dt="2022-06-21T07:06:14.065" v="796" actId="1076"/>
          <ac:picMkLst>
            <pc:docMk/>
            <pc:sldMk cId="304702180" sldId="367"/>
            <ac:picMk id="4100" creationId="{7ABD6FC0-7BB9-096C-CFC9-0CC856011AD3}"/>
          </ac:picMkLst>
        </pc:picChg>
      </pc:sldChg>
      <pc:sldChg chg="addSp delSp modSp add del mod">
        <pc:chgData name="Tim Lagas" userId="dc19a49f-3731-4ec5-b698-cc42c7c8f0e3" providerId="ADAL" clId="{8FF2E18F-7106-467F-AE72-8D029D6C8CFF}" dt="2022-06-21T08:43:41.733" v="1210"/>
        <pc:sldMkLst>
          <pc:docMk/>
          <pc:sldMk cId="3561546973" sldId="368"/>
        </pc:sldMkLst>
        <pc:spChg chg="mod">
          <ac:chgData name="Tim Lagas" userId="dc19a49f-3731-4ec5-b698-cc42c7c8f0e3" providerId="ADAL" clId="{8FF2E18F-7106-467F-AE72-8D029D6C8CFF}" dt="2022-06-21T08:43:41.733" v="1210"/>
          <ac:spMkLst>
            <pc:docMk/>
            <pc:sldMk cId="3561546973" sldId="368"/>
            <ac:spMk id="2" creationId="{34A31781-7E95-E1D6-C240-18921DDB831B}"/>
          </ac:spMkLst>
        </pc:spChg>
        <pc:picChg chg="del">
          <ac:chgData name="Tim Lagas" userId="dc19a49f-3731-4ec5-b698-cc42c7c8f0e3" providerId="ADAL" clId="{8FF2E18F-7106-467F-AE72-8D029D6C8CFF}" dt="2022-06-21T07:07:05.481" v="800" actId="478"/>
          <ac:picMkLst>
            <pc:docMk/>
            <pc:sldMk cId="3561546973" sldId="368"/>
            <ac:picMk id="4098" creationId="{C2B3CCBB-D308-9203-622C-6ED816CDF5E8}"/>
          </ac:picMkLst>
        </pc:picChg>
        <pc:picChg chg="del">
          <ac:chgData name="Tim Lagas" userId="dc19a49f-3731-4ec5-b698-cc42c7c8f0e3" providerId="ADAL" clId="{8FF2E18F-7106-467F-AE72-8D029D6C8CFF}" dt="2022-06-21T07:07:09.946" v="802" actId="478"/>
          <ac:picMkLst>
            <pc:docMk/>
            <pc:sldMk cId="3561546973" sldId="368"/>
            <ac:picMk id="4100" creationId="{7ABD6FC0-7BB9-096C-CFC9-0CC856011AD3}"/>
          </ac:picMkLst>
        </pc:picChg>
        <pc:picChg chg="add mod">
          <ac:chgData name="Tim Lagas" userId="dc19a49f-3731-4ec5-b698-cc42c7c8f0e3" providerId="ADAL" clId="{8FF2E18F-7106-467F-AE72-8D029D6C8CFF}" dt="2022-06-21T07:07:15.928" v="805" actId="14100"/>
          <ac:picMkLst>
            <pc:docMk/>
            <pc:sldMk cId="3561546973" sldId="368"/>
            <ac:picMk id="5122" creationId="{D3CF4C1E-3ADE-5758-E914-DFF5F5CAE60E}"/>
          </ac:picMkLst>
        </pc:picChg>
      </pc:sldChg>
      <pc:sldChg chg="addSp delSp new del">
        <pc:chgData name="Tim Lagas" userId="dc19a49f-3731-4ec5-b698-cc42c7c8f0e3" providerId="ADAL" clId="{8FF2E18F-7106-467F-AE72-8D029D6C8CFF}" dt="2022-06-21T07:07:54.521" v="815" actId="47"/>
        <pc:sldMkLst>
          <pc:docMk/>
          <pc:sldMk cId="758534572" sldId="369"/>
        </pc:sldMkLst>
        <pc:picChg chg="add del">
          <ac:chgData name="Tim Lagas" userId="dc19a49f-3731-4ec5-b698-cc42c7c8f0e3" providerId="ADAL" clId="{8FF2E18F-7106-467F-AE72-8D029D6C8CFF}" dt="2022-06-21T07:07:45.327" v="810" actId="21"/>
          <ac:picMkLst>
            <pc:docMk/>
            <pc:sldMk cId="758534572" sldId="369"/>
            <ac:picMk id="6146" creationId="{63165FD9-D8F1-8175-3DB3-84F1DD482FED}"/>
          </ac:picMkLst>
        </pc:picChg>
      </pc:sldChg>
      <pc:sldChg chg="addSp delSp modSp add del">
        <pc:chgData name="Tim Lagas" userId="dc19a49f-3731-4ec5-b698-cc42c7c8f0e3" providerId="ADAL" clId="{8FF2E18F-7106-467F-AE72-8D029D6C8CFF}" dt="2022-06-21T08:41:10.449" v="923" actId="47"/>
        <pc:sldMkLst>
          <pc:docMk/>
          <pc:sldMk cId="2316889111" sldId="370"/>
        </pc:sldMkLst>
        <pc:picChg chg="add mod">
          <ac:chgData name="Tim Lagas" userId="dc19a49f-3731-4ec5-b698-cc42c7c8f0e3" providerId="ADAL" clId="{8FF2E18F-7106-467F-AE72-8D029D6C8CFF}" dt="2022-06-21T07:07:51.721" v="814" actId="14100"/>
          <ac:picMkLst>
            <pc:docMk/>
            <pc:sldMk cId="2316889111" sldId="370"/>
            <ac:picMk id="5" creationId="{153F58D7-C27A-448D-A9CF-639AF0D97A52}"/>
          </ac:picMkLst>
        </pc:picChg>
        <pc:picChg chg="del">
          <ac:chgData name="Tim Lagas" userId="dc19a49f-3731-4ec5-b698-cc42c7c8f0e3" providerId="ADAL" clId="{8FF2E18F-7106-467F-AE72-8D029D6C8CFF}" dt="2022-06-21T07:07:41.442" v="808" actId="478"/>
          <ac:picMkLst>
            <pc:docMk/>
            <pc:sldMk cId="2316889111" sldId="370"/>
            <ac:picMk id="5122" creationId="{D3CF4C1E-3ADE-5758-E914-DFF5F5CAE60E}"/>
          </ac:picMkLst>
        </pc:picChg>
      </pc:sldChg>
      <pc:sldChg chg="addSp delSp modSp add mod">
        <pc:chgData name="Tim Lagas" userId="dc19a49f-3731-4ec5-b698-cc42c7c8f0e3" providerId="ADAL" clId="{8FF2E18F-7106-467F-AE72-8D029D6C8CFF}" dt="2022-06-21T08:43:50.251" v="1213"/>
        <pc:sldMkLst>
          <pc:docMk/>
          <pc:sldMk cId="1643575847" sldId="371"/>
        </pc:sldMkLst>
        <pc:spChg chg="mod">
          <ac:chgData name="Tim Lagas" userId="dc19a49f-3731-4ec5-b698-cc42c7c8f0e3" providerId="ADAL" clId="{8FF2E18F-7106-467F-AE72-8D029D6C8CFF}" dt="2022-06-21T08:43:50.251" v="1213"/>
          <ac:spMkLst>
            <pc:docMk/>
            <pc:sldMk cId="1643575847" sldId="371"/>
            <ac:spMk id="2" creationId="{34A31781-7E95-E1D6-C240-18921DDB831B}"/>
          </ac:spMkLst>
        </pc:spChg>
        <pc:picChg chg="del">
          <ac:chgData name="Tim Lagas" userId="dc19a49f-3731-4ec5-b698-cc42c7c8f0e3" providerId="ADAL" clId="{8FF2E18F-7106-467F-AE72-8D029D6C8CFF}" dt="2022-06-21T07:08:16.034" v="817" actId="478"/>
          <ac:picMkLst>
            <pc:docMk/>
            <pc:sldMk cId="1643575847" sldId="371"/>
            <ac:picMk id="5" creationId="{153F58D7-C27A-448D-A9CF-639AF0D97A52}"/>
          </ac:picMkLst>
        </pc:picChg>
        <pc:picChg chg="add mod">
          <ac:chgData name="Tim Lagas" userId="dc19a49f-3731-4ec5-b698-cc42c7c8f0e3" providerId="ADAL" clId="{8FF2E18F-7106-467F-AE72-8D029D6C8CFF}" dt="2022-06-21T07:08:22.600" v="820" actId="14100"/>
          <ac:picMkLst>
            <pc:docMk/>
            <pc:sldMk cId="1643575847" sldId="371"/>
            <ac:picMk id="7170" creationId="{12C955F6-9B6D-60AA-D588-F0B06387FAA1}"/>
          </ac:picMkLst>
        </pc:picChg>
      </pc:sldChg>
      <pc:sldChg chg="addSp delSp modSp add mod">
        <pc:chgData name="Tim Lagas" userId="dc19a49f-3731-4ec5-b698-cc42c7c8f0e3" providerId="ADAL" clId="{8FF2E18F-7106-467F-AE72-8D029D6C8CFF}" dt="2022-06-21T08:43:44.703" v="1211"/>
        <pc:sldMkLst>
          <pc:docMk/>
          <pc:sldMk cId="3396138036" sldId="372"/>
        </pc:sldMkLst>
        <pc:spChg chg="mod">
          <ac:chgData name="Tim Lagas" userId="dc19a49f-3731-4ec5-b698-cc42c7c8f0e3" providerId="ADAL" clId="{8FF2E18F-7106-467F-AE72-8D029D6C8CFF}" dt="2022-06-21T08:43:44.703" v="1211"/>
          <ac:spMkLst>
            <pc:docMk/>
            <pc:sldMk cId="3396138036" sldId="372"/>
            <ac:spMk id="2" creationId="{34A31781-7E95-E1D6-C240-18921DDB831B}"/>
          </ac:spMkLst>
        </pc:spChg>
        <pc:picChg chg="del">
          <ac:chgData name="Tim Lagas" userId="dc19a49f-3731-4ec5-b698-cc42c7c8f0e3" providerId="ADAL" clId="{8FF2E18F-7106-467F-AE72-8D029D6C8CFF}" dt="2022-06-21T07:09:44.546" v="912" actId="478"/>
          <ac:picMkLst>
            <pc:docMk/>
            <pc:sldMk cId="3396138036" sldId="372"/>
            <ac:picMk id="5122" creationId="{D3CF4C1E-3ADE-5758-E914-DFF5F5CAE60E}"/>
          </ac:picMkLst>
        </pc:picChg>
        <pc:picChg chg="add mod">
          <ac:chgData name="Tim Lagas" userId="dc19a49f-3731-4ec5-b698-cc42c7c8f0e3" providerId="ADAL" clId="{8FF2E18F-7106-467F-AE72-8D029D6C8CFF}" dt="2022-06-21T07:09:51.808" v="916" actId="14100"/>
          <ac:picMkLst>
            <pc:docMk/>
            <pc:sldMk cId="3396138036" sldId="372"/>
            <ac:picMk id="9218" creationId="{B53A79A2-4944-FAF4-2EFB-2E968505CAD9}"/>
          </ac:picMkLst>
        </pc:picChg>
      </pc:sldChg>
      <pc:sldChg chg="addSp delSp modSp add mod">
        <pc:chgData name="Tim Lagas" userId="dc19a49f-3731-4ec5-b698-cc42c7c8f0e3" providerId="ADAL" clId="{8FF2E18F-7106-467F-AE72-8D029D6C8CFF}" dt="2022-06-21T08:43:47.432" v="1212"/>
        <pc:sldMkLst>
          <pc:docMk/>
          <pc:sldMk cId="778166348" sldId="373"/>
        </pc:sldMkLst>
        <pc:spChg chg="mod">
          <ac:chgData name="Tim Lagas" userId="dc19a49f-3731-4ec5-b698-cc42c7c8f0e3" providerId="ADAL" clId="{8FF2E18F-7106-467F-AE72-8D029D6C8CFF}" dt="2022-06-21T08:43:47.432" v="1212"/>
          <ac:spMkLst>
            <pc:docMk/>
            <pc:sldMk cId="778166348" sldId="373"/>
            <ac:spMk id="2" creationId="{34A31781-7E95-E1D6-C240-18921DDB831B}"/>
          </ac:spMkLst>
        </pc:spChg>
        <pc:picChg chg="del">
          <ac:chgData name="Tim Lagas" userId="dc19a49f-3731-4ec5-b698-cc42c7c8f0e3" providerId="ADAL" clId="{8FF2E18F-7106-467F-AE72-8D029D6C8CFF}" dt="2022-06-21T07:09:57.386" v="918" actId="478"/>
          <ac:picMkLst>
            <pc:docMk/>
            <pc:sldMk cId="778166348" sldId="373"/>
            <ac:picMk id="9218" creationId="{B53A79A2-4944-FAF4-2EFB-2E968505CAD9}"/>
          </ac:picMkLst>
        </pc:picChg>
        <pc:picChg chg="add mod">
          <ac:chgData name="Tim Lagas" userId="dc19a49f-3731-4ec5-b698-cc42c7c8f0e3" providerId="ADAL" clId="{8FF2E18F-7106-467F-AE72-8D029D6C8CFF}" dt="2022-06-21T07:10:16.218" v="922" actId="14100"/>
          <ac:picMkLst>
            <pc:docMk/>
            <pc:sldMk cId="778166348" sldId="373"/>
            <ac:picMk id="10242" creationId="{BFEB4D8B-8C07-72AF-0CEB-1385B2DFCF3E}"/>
          </ac:picMkLst>
        </pc:picChg>
      </pc:sldChg>
      <pc:sldChg chg="modSp new mod ord modAnim">
        <pc:chgData name="Tim Lagas" userId="dc19a49f-3731-4ec5-b698-cc42c7c8f0e3" providerId="ADAL" clId="{8FF2E18F-7106-467F-AE72-8D029D6C8CFF}" dt="2022-06-21T08:48:30.661" v="1997"/>
        <pc:sldMkLst>
          <pc:docMk/>
          <pc:sldMk cId="1215292053" sldId="374"/>
        </pc:sldMkLst>
        <pc:spChg chg="mod">
          <ac:chgData name="Tim Lagas" userId="dc19a49f-3731-4ec5-b698-cc42c7c8f0e3" providerId="ADAL" clId="{8FF2E18F-7106-467F-AE72-8D029D6C8CFF}" dt="2022-06-21T08:47:34.736" v="1858" actId="20577"/>
          <ac:spMkLst>
            <pc:docMk/>
            <pc:sldMk cId="1215292053" sldId="374"/>
            <ac:spMk id="2" creationId="{A92AA18E-55AF-0D6A-F67A-E5923E972209}"/>
          </ac:spMkLst>
        </pc:spChg>
        <pc:spChg chg="mod">
          <ac:chgData name="Tim Lagas" userId="dc19a49f-3731-4ec5-b698-cc42c7c8f0e3" providerId="ADAL" clId="{8FF2E18F-7106-467F-AE72-8D029D6C8CFF}" dt="2022-06-21T08:48:17.566" v="1996" actId="20577"/>
          <ac:spMkLst>
            <pc:docMk/>
            <pc:sldMk cId="1215292053" sldId="374"/>
            <ac:spMk id="3" creationId="{04E86050-9278-2F28-6B62-BB9225638651}"/>
          </ac:spMkLst>
        </pc:spChg>
      </pc:sldChg>
      <pc:sldChg chg="addSp delSp modSp add">
        <pc:chgData name="Tim Lagas" userId="dc19a49f-3731-4ec5-b698-cc42c7c8f0e3" providerId="ADAL" clId="{8FF2E18F-7106-467F-AE72-8D029D6C8CFF}" dt="2022-06-21T08:50:25.341" v="2052" actId="14100"/>
        <pc:sldMkLst>
          <pc:docMk/>
          <pc:sldMk cId="2475583450" sldId="375"/>
        </pc:sldMkLst>
        <pc:picChg chg="del">
          <ac:chgData name="Tim Lagas" userId="dc19a49f-3731-4ec5-b698-cc42c7c8f0e3" providerId="ADAL" clId="{8FF2E18F-7106-467F-AE72-8D029D6C8CFF}" dt="2022-06-21T08:50:17.846" v="2047" actId="478"/>
          <ac:picMkLst>
            <pc:docMk/>
            <pc:sldMk cId="2475583450" sldId="375"/>
            <ac:picMk id="3074" creationId="{FEF95695-6D67-7859-DE57-0F47692D46E9}"/>
          </ac:picMkLst>
        </pc:picChg>
        <pc:picChg chg="add mod">
          <ac:chgData name="Tim Lagas" userId="dc19a49f-3731-4ec5-b698-cc42c7c8f0e3" providerId="ADAL" clId="{8FF2E18F-7106-467F-AE72-8D029D6C8CFF}" dt="2022-06-21T08:50:25.341" v="2052" actId="14100"/>
          <ac:picMkLst>
            <pc:docMk/>
            <pc:sldMk cId="2475583450" sldId="375"/>
            <ac:picMk id="11266" creationId="{CCE3A834-4CC8-ABA5-062A-F0A19CBD1E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4B1DA-ECBB-4574-B190-9F1957DFC59D}" type="datetimeFigureOut">
              <a:rPr lang="nl-NL" smtClean="0"/>
              <a:t>21-6-2022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0C812-F46C-47EB-8BE4-0A2DDD53EFB2}" type="slidenum">
              <a:rPr lang="nl-NL" smtClean="0"/>
              <a:t>‹nr.›</a:t>
            </a:fld>
            <a:endParaRPr lang="nl-NL"/>
          </a:p>
        </p:txBody>
      </p:sp>
    </p:spTree>
    <p:extLst>
      <p:ext uri="{BB962C8B-B14F-4D97-AF65-F5344CB8AC3E}">
        <p14:creationId xmlns:p14="http://schemas.microsoft.com/office/powerpoint/2010/main" val="241657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baseline="0" dirty="0"/>
              <a:t>Authenticiteit: eigenheid, een herkenbare identiteit. De stad moet bijzondere, herkenbare plekken hebben waarin de bezoeker de identiteit van de stad herkent. Voorbeelden zijn cultureel erfgoed, maar ook winkelaanbod, horeca en evenementen. Behoefte lokale verbondenheid uit zich in bijvoorbeeld kleding met naam van de stad erop.</a:t>
            </a:r>
          </a:p>
          <a:p>
            <a:pPr marL="228600" indent="-228600">
              <a:buAutoNum type="arabicPeriod"/>
            </a:pPr>
            <a:r>
              <a:rPr lang="nl-NL" baseline="0" dirty="0"/>
              <a:t>Contact en ontmoeting: Het ontmoeten en contact hebben met andere mensen is een belangrijk element op het gebied van beleving, stedelijke aantrekkelijkheid en stedelijke creativiteit. Daarom is het voor steden heel belangrijk dat zij ontmoetingen faciliteren en stimuleren. Denk aan aantrekkelijke openbare ruimtes (bankjes), evenementen organiseren, creatieve broedplaatsen.</a:t>
            </a:r>
          </a:p>
          <a:p>
            <a:pPr marL="228600" indent="-228600">
              <a:buAutoNum type="arabicPeriod"/>
            </a:pPr>
            <a:r>
              <a:rPr lang="nl-NL" baseline="0" dirty="0"/>
              <a:t>Participeren en ontsnappen: volgens de belevingstheorieën moeten deelnemers aan een activiteit zelf kunnen participeren in de activiteit, maar moet de deelnemer indien gewenst ook een passievere rol aan kunnen nemen. De consument moet dus zelf zijn rol kunnen bepalen. In de stad staat zowel het individu als het collectief centraal.</a:t>
            </a:r>
          </a:p>
          <a:p>
            <a:pPr marL="228600" indent="-228600">
              <a:buAutoNum type="arabicPeriod"/>
            </a:pPr>
            <a:r>
              <a:rPr lang="nl-NL" baseline="0" dirty="0"/>
              <a:t>Spel: mensen hebben behoefte plekken en momenten waar dagelijkse beslommeringen geen rol spelen, even geen regels, spontaniteit. Voor volwassenen betekenen speelplekken bijvoorbeeld cultureel aanbod, uitgaansmogelijkheden, parken en pleinen. </a:t>
            </a:r>
          </a:p>
          <a:p>
            <a:pPr marL="228600" indent="-228600">
              <a:buAutoNum type="arabicPeriod"/>
            </a:pPr>
            <a:r>
              <a:rPr lang="nl-NL" baseline="0" dirty="0"/>
              <a:t>Prikkeling en emotie: Zintuigen staan centraal bij beleving. De stad is een plek bij uitstek waar de zintuigen worden geprikkeld. Hoe groter de stad hoe meer prikkels. Steden spelen hierop in. Voorbeeld: New York, Tokio</a:t>
            </a:r>
          </a:p>
          <a:p>
            <a:pPr marL="228600" indent="-228600">
              <a:buAutoNum type="arabicPeriod"/>
            </a:pPr>
            <a:r>
              <a:rPr lang="nl-NL" baseline="0" dirty="0"/>
              <a:t>Zelfontplooiing en inspiratie: De stad is de plek van kansen en toekomst. In de stad kan het eenvoudigst cultureel, sociaal en economisch kapitaal worden opgedaan en is daarmee een plek voor zelfontplooiing en inspiratie. Kennis en creativiteit staan hierbij centraal.</a:t>
            </a:r>
          </a:p>
          <a:p>
            <a:pPr marL="228600" indent="-228600">
              <a:buAutoNum type="arabicPeriod"/>
            </a:pPr>
            <a:r>
              <a:rPr lang="nl-NL" baseline="0" dirty="0"/>
              <a:t>Veiligheid en herkenning: Bij beleving is het heel belangrijk dat de consument een gevoel van controle heeft. Grenzen worden opgezocht (bijvoorbeeld in een achtbaan) maar men moet wel het gevoel hebben dat het veilig is (vastgesnoerd zitten in het karretje). Veiligheid in de stad uit zich in weinig criminaliteit maar ook in herkenbaarheid en begrijpelijkheid. </a:t>
            </a:r>
          </a:p>
          <a:p>
            <a:pPr marL="228600" indent="-228600">
              <a:buAutoNum type="arabicPeriod"/>
            </a:pPr>
            <a:r>
              <a:rPr lang="nl-NL" baseline="0" dirty="0"/>
              <a:t>Perceptie van hier en nu: De consument van nu is een zapper. Er is veel keuze en hij is niet snel tevreden. Belangrijk element is daarom </a:t>
            </a:r>
            <a:r>
              <a:rPr lang="nl-NL" baseline="0" dirty="0" err="1"/>
              <a:t>eventfullness</a:t>
            </a:r>
            <a:r>
              <a:rPr lang="nl-NL" baseline="0" dirty="0"/>
              <a:t> of tijdelijkheid. Daarom zijn er tegenwoordig veel evenementen en pop-upwinkels en –restaurants. Consumenten hebben behoefte aan hier-en-nu-ervaringen. Omdat het tijdelijk is, willen mensen het niet missen.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51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een containerbegrip</a:t>
            </a:r>
            <a:r>
              <a:rPr lang="nl-NL" baseline="0" dirty="0"/>
              <a:t> geworden waar verschillende dingen onder wordt verstaan. Multifunctioneel zal door de meeste mensen hetzelfde worden opgevat; meerdere functies. In relatie tot het begrip gaat het om ten minste 2 functies waarvan er 1 een </a:t>
            </a:r>
            <a:r>
              <a:rPr lang="nl-NL" baseline="0" dirty="0" err="1"/>
              <a:t>leisurefunctie</a:t>
            </a:r>
            <a:r>
              <a:rPr lang="nl-NL" baseline="0" dirty="0"/>
              <a:t> moet zijn.</a:t>
            </a:r>
          </a:p>
          <a:p>
            <a:r>
              <a:rPr lang="nl-NL" baseline="0" dirty="0"/>
              <a:t>Leisure: het begrip heeft in de jaren een ontwikkeling doorgemaakt. Er worden wel vier generaties onderscheiden (Jansen en </a:t>
            </a:r>
            <a:r>
              <a:rPr lang="nl-NL" baseline="0" dirty="0" err="1"/>
              <a:t>Pluijmens</a:t>
            </a:r>
            <a:r>
              <a:rPr lang="nl-NL" baseline="0" dirty="0"/>
              <a:t>, 2001):</a:t>
            </a:r>
          </a:p>
          <a:p>
            <a:pPr marL="228600" indent="-228600">
              <a:buAutoNum type="arabicPeriod"/>
            </a:pPr>
            <a:r>
              <a:rPr lang="nl-NL" baseline="0" dirty="0"/>
              <a:t>Eerste generatie: Monofunctionele </a:t>
            </a:r>
            <a:r>
              <a:rPr lang="nl-NL" baseline="0" dirty="0" err="1"/>
              <a:t>leisurevoorzieningen</a:t>
            </a:r>
            <a:endParaRPr lang="nl-NL" baseline="0" dirty="0"/>
          </a:p>
          <a:p>
            <a:pPr marL="228600" indent="-228600">
              <a:buAutoNum type="arabicPeriod"/>
            </a:pPr>
            <a:r>
              <a:rPr lang="nl-NL" baseline="0" dirty="0"/>
              <a:t>Tweede generatie: Multifunctionele </a:t>
            </a:r>
            <a:r>
              <a:rPr lang="nl-NL" baseline="0" dirty="0" err="1"/>
              <a:t>leisurecentra</a:t>
            </a:r>
            <a:endParaRPr lang="nl-NL" baseline="0" dirty="0"/>
          </a:p>
          <a:p>
            <a:pPr marL="228600" indent="-228600">
              <a:buAutoNum type="arabicPeriod"/>
            </a:pPr>
            <a:r>
              <a:rPr lang="nl-NL" baseline="0" dirty="0"/>
              <a:t>Derde generatie: Geïntegreerde </a:t>
            </a:r>
            <a:r>
              <a:rPr lang="nl-NL" baseline="0" dirty="0" err="1"/>
              <a:t>leisure</a:t>
            </a:r>
            <a:r>
              <a:rPr lang="nl-NL" baseline="0" dirty="0"/>
              <a:t> in functies als wonen, werken en </a:t>
            </a:r>
            <a:r>
              <a:rPr lang="nl-NL" baseline="0" dirty="0" err="1"/>
              <a:t>retail</a:t>
            </a:r>
            <a:endParaRPr lang="nl-NL" baseline="0" dirty="0"/>
          </a:p>
          <a:p>
            <a:pPr marL="228600" indent="-228600">
              <a:buAutoNum type="arabicPeriod"/>
            </a:pPr>
            <a:r>
              <a:rPr lang="nl-NL" dirty="0"/>
              <a:t>Vierde generatie: Leisure</a:t>
            </a:r>
            <a:r>
              <a:rPr lang="nl-NL" baseline="0" dirty="0"/>
              <a:t> met functievermenging in o.a. zorg, welzijn of onderwijs.</a:t>
            </a:r>
          </a:p>
          <a:p>
            <a:pPr marL="228600" indent="-228600">
              <a:buAutoNum type="arabicPeriod"/>
            </a:pPr>
            <a:endParaRPr lang="nl-NL" baseline="0" dirty="0"/>
          </a:p>
          <a:p>
            <a:pPr marL="0" indent="0">
              <a:buNone/>
            </a:pPr>
            <a:r>
              <a:rPr lang="nl-NL" baseline="0" dirty="0"/>
              <a:t>Locatie betekent een afgebakend gebied of complex.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82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11</a:t>
            </a:fld>
            <a:endParaRPr lang="nl-NL"/>
          </a:p>
        </p:txBody>
      </p:sp>
    </p:spTree>
    <p:extLst>
      <p:ext uri="{BB962C8B-B14F-4D97-AF65-F5344CB8AC3E}">
        <p14:creationId xmlns:p14="http://schemas.microsoft.com/office/powerpoint/2010/main" val="2808847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Co-creatie:</a:t>
            </a:r>
            <a:r>
              <a:rPr lang="nl-NL" baseline="0" dirty="0"/>
              <a:t> veel verschillende initiatieven bij elkaar. Men maakt snel gebruik van elkaars expertise, netwerk. Hieruit ontstaan nieuwe ideeën.</a:t>
            </a:r>
          </a:p>
          <a:p>
            <a:pPr marL="171450" indent="-171450">
              <a:buFont typeface="Arial" panose="020B0604020202020204" pitchFamily="34" charset="0"/>
              <a:buChar char="•"/>
            </a:pPr>
            <a:r>
              <a:rPr lang="nl-NL" baseline="0" dirty="0"/>
              <a:t>De bezoeker ervaart een gevoel van vrijheid. Op dezelfde locatie kan hij kiezen.</a:t>
            </a:r>
          </a:p>
          <a:p>
            <a:pPr marL="171450" indent="-171450">
              <a:buFont typeface="Arial" panose="020B0604020202020204" pitchFamily="34" charset="0"/>
              <a:buChar char="•"/>
            </a:pPr>
            <a:r>
              <a:rPr lang="nl-NL" baseline="0" dirty="0"/>
              <a:t>Iedere plek brengt zijn eigen onderdelen voort. Dit zie je vooral op plekken waar veel ruimte is voor creativiteit (creatieve ondernemers). Deze leveren een uniek aanbod.</a:t>
            </a:r>
          </a:p>
          <a:p>
            <a:pPr marL="171450" indent="-171450">
              <a:buFont typeface="Arial" panose="020B0604020202020204" pitchFamily="34" charset="0"/>
              <a:buChar char="•"/>
            </a:pPr>
            <a:r>
              <a:rPr lang="nl-NL" baseline="0" dirty="0"/>
              <a:t>Er is veel te doen, mensen worden op verschillende manieren geprikkeld.</a:t>
            </a:r>
          </a:p>
          <a:p>
            <a:pPr marL="171450" indent="-171450">
              <a:buFont typeface="Arial" panose="020B0604020202020204" pitchFamily="34" charset="0"/>
              <a:buChar char="•"/>
            </a:pPr>
            <a:r>
              <a:rPr lang="nl-NL" baseline="0" dirty="0"/>
              <a:t>Omdat er veel te doen is, is er ook meer ruimte voor contact en ontmoeting. In ieder geval ontmoeten verschillende groepen elkaar hier sneller.</a:t>
            </a:r>
          </a:p>
          <a:p>
            <a:pPr marL="171450" indent="-171450">
              <a:buFont typeface="Arial" panose="020B0604020202020204" pitchFamily="34" charset="0"/>
              <a:buChar char="•"/>
            </a:pPr>
            <a:r>
              <a:rPr lang="nl-NL" baseline="0" dirty="0"/>
              <a:t>Alles bij elkaar in een min of meer vertrouwde omgeving zorgt voor een gevoel van veiligheid.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38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Co-creatie:</a:t>
            </a:r>
            <a:r>
              <a:rPr lang="nl-NL" baseline="0" dirty="0"/>
              <a:t> veel verschillende initiatieven bij elkaar. Men maakt snel gebruik van elkaars expertise, netwerk. Hieruit ontstaan nieuwe ideeën.</a:t>
            </a:r>
          </a:p>
          <a:p>
            <a:pPr marL="171450" indent="-171450">
              <a:buFont typeface="Arial" panose="020B0604020202020204" pitchFamily="34" charset="0"/>
              <a:buChar char="•"/>
            </a:pPr>
            <a:r>
              <a:rPr lang="nl-NL" baseline="0" dirty="0"/>
              <a:t>De bezoeker ervaart een gevoel van vrijheid. Op dezelfde locatie kan hij kiezen.</a:t>
            </a:r>
          </a:p>
          <a:p>
            <a:pPr marL="171450" indent="-171450">
              <a:buFont typeface="Arial" panose="020B0604020202020204" pitchFamily="34" charset="0"/>
              <a:buChar char="•"/>
            </a:pPr>
            <a:r>
              <a:rPr lang="nl-NL" baseline="0" dirty="0"/>
              <a:t>Iedere plek brengt zijn eigen onderdelen voort. Dit zie je vooral op plekken waar veel ruimte is voor creativiteit (creatieve ondernemers). Deze leveren een uniek aanbod.</a:t>
            </a:r>
          </a:p>
          <a:p>
            <a:pPr marL="171450" indent="-171450">
              <a:buFont typeface="Arial" panose="020B0604020202020204" pitchFamily="34" charset="0"/>
              <a:buChar char="•"/>
            </a:pPr>
            <a:r>
              <a:rPr lang="nl-NL" baseline="0" dirty="0"/>
              <a:t>Er is veel te doen, mensen worden op verschillende manieren geprikkeld.</a:t>
            </a:r>
          </a:p>
          <a:p>
            <a:pPr marL="171450" indent="-171450">
              <a:buFont typeface="Arial" panose="020B0604020202020204" pitchFamily="34" charset="0"/>
              <a:buChar char="•"/>
            </a:pPr>
            <a:r>
              <a:rPr lang="nl-NL" baseline="0" dirty="0"/>
              <a:t>Omdat er veel te doen is, is er ook meer ruimte voor contact en ontmoeting. In ieder geval ontmoeten verschillende groepen elkaar hier sneller.</a:t>
            </a:r>
          </a:p>
          <a:p>
            <a:pPr marL="171450" indent="-171450">
              <a:buFont typeface="Arial" panose="020B0604020202020204" pitchFamily="34" charset="0"/>
              <a:buChar char="•"/>
            </a:pPr>
            <a:r>
              <a:rPr lang="nl-NL" baseline="0" dirty="0"/>
              <a:t>Alles bij elkaar in een min of meer vertrouwde omgeving zorgt voor een gevoel van veiligheid.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197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56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5E0D2-9D1D-79AC-B424-00D36B215A5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3B4B9DE-9AEA-E35F-0962-0775B7B1E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ECB349F-3A09-FB94-ECCE-0A657FEA6CFB}"/>
              </a:ext>
            </a:extLst>
          </p:cNvPr>
          <p:cNvSpPr>
            <a:spLocks noGrp="1"/>
          </p:cNvSpPr>
          <p:nvPr>
            <p:ph type="dt" sz="half" idx="10"/>
          </p:nvPr>
        </p:nvSpPr>
        <p:spPr/>
        <p:txBody>
          <a:bodyPr/>
          <a:lstStyle/>
          <a:p>
            <a:fld id="{E96AEF43-C502-4198-8E16-3B7A68A12FD7}"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A555DA3A-FD1B-3939-08BD-EEA5B5FCFA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940715C-8E7D-F1E6-0F48-8451641AF0AE}"/>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385628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73C41-569F-AC8C-D682-D1F8C7171DA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F36F1AC-54AD-9A80-48D9-BF05F196ED7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1CF5503-8BC0-773D-6C83-94AE75C5A834}"/>
              </a:ext>
            </a:extLst>
          </p:cNvPr>
          <p:cNvSpPr>
            <a:spLocks noGrp="1"/>
          </p:cNvSpPr>
          <p:nvPr>
            <p:ph type="dt" sz="half" idx="10"/>
          </p:nvPr>
        </p:nvSpPr>
        <p:spPr/>
        <p:txBody>
          <a:bodyPr/>
          <a:lstStyle/>
          <a:p>
            <a:fld id="{E96AEF43-C502-4198-8E16-3B7A68A12FD7}"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C6DA1BA4-6317-B3EF-D439-6E4A6FD9B8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7EBD63-0636-964E-231B-5209D2DD6217}"/>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80715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427552A-327B-1DCC-9BA8-2004BE20BD1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C8D02B9-AFDB-D6D4-0685-7D96C745E2F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F90CED-43B8-B70D-F75F-FE6842085D40}"/>
              </a:ext>
            </a:extLst>
          </p:cNvPr>
          <p:cNvSpPr>
            <a:spLocks noGrp="1"/>
          </p:cNvSpPr>
          <p:nvPr>
            <p:ph type="dt" sz="half" idx="10"/>
          </p:nvPr>
        </p:nvSpPr>
        <p:spPr/>
        <p:txBody>
          <a:bodyPr/>
          <a:lstStyle/>
          <a:p>
            <a:fld id="{E96AEF43-C502-4198-8E16-3B7A68A12FD7}"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77A222CC-3D08-1575-3BB1-1F757E320E8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C64F2F-98F1-354D-6BEF-97ECE354A903}"/>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95928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E96AEF43-C502-4198-8E16-3B7A68A12FD7}"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30169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E96AEF43-C502-4198-8E16-3B7A68A12FD7}"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63496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E96AEF43-C502-4198-8E16-3B7A68A12FD7}" type="datetimeFigureOut">
              <a:rPr lang="nl-NL" smtClean="0"/>
              <a:t>21-6-2022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4046679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96AEF43-C502-4198-8E16-3B7A68A12FD7}" type="datetimeFigureOut">
              <a:rPr lang="nl-NL" smtClean="0"/>
              <a:t>21-6-2022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2725029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04B7D-4CEC-D4C4-F398-6FD605C4958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274D22-3DF2-E72F-CF42-F48DCC993BB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1CFE68-3766-2851-4521-E04E91123E27}"/>
              </a:ext>
            </a:extLst>
          </p:cNvPr>
          <p:cNvSpPr>
            <a:spLocks noGrp="1"/>
          </p:cNvSpPr>
          <p:nvPr>
            <p:ph type="dt" sz="half" idx="10"/>
          </p:nvPr>
        </p:nvSpPr>
        <p:spPr/>
        <p:txBody>
          <a:bodyPr/>
          <a:lstStyle/>
          <a:p>
            <a:fld id="{E96AEF43-C502-4198-8E16-3B7A68A12FD7}"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260CEFE6-CA60-2B3E-1323-CBFBCAF0CF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3E769E-3ED7-DCBD-A5F6-FCFA70D7C56B}"/>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413420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04B7D-4CEC-D4C4-F398-6FD605C4958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274D22-3DF2-E72F-CF42-F48DCC993BB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1CFE68-3766-2851-4521-E04E91123E27}"/>
              </a:ext>
            </a:extLst>
          </p:cNvPr>
          <p:cNvSpPr>
            <a:spLocks noGrp="1"/>
          </p:cNvSpPr>
          <p:nvPr>
            <p:ph type="dt" sz="half" idx="10"/>
          </p:nvPr>
        </p:nvSpPr>
        <p:spPr/>
        <p:txBody>
          <a:bodyPr/>
          <a:lstStyle/>
          <a:p>
            <a:fld id="{E96AEF43-C502-4198-8E16-3B7A68A12FD7}"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260CEFE6-CA60-2B3E-1323-CBFBCAF0CF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3E769E-3ED7-DCBD-A5F6-FCFA70D7C56B}"/>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90061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FB64F-87A0-0AC3-9CB1-0222BB297C7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28639A1-555B-448A-3943-B9251C6442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E90E762-7688-A98A-ADEF-83D3977562B9}"/>
              </a:ext>
            </a:extLst>
          </p:cNvPr>
          <p:cNvSpPr>
            <a:spLocks noGrp="1"/>
          </p:cNvSpPr>
          <p:nvPr>
            <p:ph type="dt" sz="half" idx="10"/>
          </p:nvPr>
        </p:nvSpPr>
        <p:spPr/>
        <p:txBody>
          <a:bodyPr/>
          <a:lstStyle/>
          <a:p>
            <a:fld id="{E96AEF43-C502-4198-8E16-3B7A68A12FD7}"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4BA651F7-4FE8-677D-4A58-227AE3060DF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9BAAB6B-FD64-60AE-2512-B9F6BE099576}"/>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248461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D28FA-C1D5-3422-6DD3-421B0CE0F4D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424C60F-C928-B570-D2EF-7F920B5B209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003308D-7D61-40C2-BBEE-1BE420C7F9C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DC9E121-B537-5997-59AD-79149A5CCF18}"/>
              </a:ext>
            </a:extLst>
          </p:cNvPr>
          <p:cNvSpPr>
            <a:spLocks noGrp="1"/>
          </p:cNvSpPr>
          <p:nvPr>
            <p:ph type="dt" sz="half" idx="10"/>
          </p:nvPr>
        </p:nvSpPr>
        <p:spPr/>
        <p:txBody>
          <a:bodyPr/>
          <a:lstStyle/>
          <a:p>
            <a:fld id="{E96AEF43-C502-4198-8E16-3B7A68A12FD7}" type="datetimeFigureOut">
              <a:rPr lang="nl-NL" smtClean="0"/>
              <a:t>21-6-2022</a:t>
            </a:fld>
            <a:endParaRPr lang="nl-NL"/>
          </a:p>
        </p:txBody>
      </p:sp>
      <p:sp>
        <p:nvSpPr>
          <p:cNvPr id="6" name="Tijdelijke aanduiding voor voettekst 5">
            <a:extLst>
              <a:ext uri="{FF2B5EF4-FFF2-40B4-BE49-F238E27FC236}">
                <a16:creationId xmlns:a16="http://schemas.microsoft.com/office/drawing/2014/main" id="{DEACD88A-E630-5196-AF2D-6AB88EB2B73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8139ECC-AA1A-9D57-EC11-DCCF4E1D4717}"/>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390941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A9F07-D3F2-8622-E4E7-1E6387898F5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2F7062C-6276-4091-664A-318C1BABA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03724FF-FC1B-3BDD-286D-6450BB7EC53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EAF8E4F-3FB9-70D0-B7A1-AB489FB827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68932F5-1810-13AC-2F0A-01A66B2B949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7D27BD9-11BF-B08F-B782-FA1A4408080B}"/>
              </a:ext>
            </a:extLst>
          </p:cNvPr>
          <p:cNvSpPr>
            <a:spLocks noGrp="1"/>
          </p:cNvSpPr>
          <p:nvPr>
            <p:ph type="dt" sz="half" idx="10"/>
          </p:nvPr>
        </p:nvSpPr>
        <p:spPr/>
        <p:txBody>
          <a:bodyPr/>
          <a:lstStyle/>
          <a:p>
            <a:fld id="{E96AEF43-C502-4198-8E16-3B7A68A12FD7}" type="datetimeFigureOut">
              <a:rPr lang="nl-NL" smtClean="0"/>
              <a:t>21-6-2022</a:t>
            </a:fld>
            <a:endParaRPr lang="nl-NL"/>
          </a:p>
        </p:txBody>
      </p:sp>
      <p:sp>
        <p:nvSpPr>
          <p:cNvPr id="8" name="Tijdelijke aanduiding voor voettekst 7">
            <a:extLst>
              <a:ext uri="{FF2B5EF4-FFF2-40B4-BE49-F238E27FC236}">
                <a16:creationId xmlns:a16="http://schemas.microsoft.com/office/drawing/2014/main" id="{BCD3B657-8292-8449-CAC4-DDD84C0BD5E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F09B924-EADE-54A5-3464-58F06C47E3B2}"/>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81584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08E4A-A7EC-52B7-0D42-83765C43A29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C94F890-89E4-5A44-D69C-5D9EC3464BD7}"/>
              </a:ext>
            </a:extLst>
          </p:cNvPr>
          <p:cNvSpPr>
            <a:spLocks noGrp="1"/>
          </p:cNvSpPr>
          <p:nvPr>
            <p:ph type="dt" sz="half" idx="10"/>
          </p:nvPr>
        </p:nvSpPr>
        <p:spPr/>
        <p:txBody>
          <a:bodyPr/>
          <a:lstStyle/>
          <a:p>
            <a:fld id="{E96AEF43-C502-4198-8E16-3B7A68A12FD7}" type="datetimeFigureOut">
              <a:rPr lang="nl-NL" smtClean="0"/>
              <a:t>21-6-2022</a:t>
            </a:fld>
            <a:endParaRPr lang="nl-NL"/>
          </a:p>
        </p:txBody>
      </p:sp>
      <p:sp>
        <p:nvSpPr>
          <p:cNvPr id="4" name="Tijdelijke aanduiding voor voettekst 3">
            <a:extLst>
              <a:ext uri="{FF2B5EF4-FFF2-40B4-BE49-F238E27FC236}">
                <a16:creationId xmlns:a16="http://schemas.microsoft.com/office/drawing/2014/main" id="{A4B7DEC2-AD9E-858D-FF79-949A0C0D840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684470A-1C8D-2D33-FA8F-62F4807CEB46}"/>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239861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5739E38-5B3B-C852-00C0-CFBEBEB637A9}"/>
              </a:ext>
            </a:extLst>
          </p:cNvPr>
          <p:cNvSpPr>
            <a:spLocks noGrp="1"/>
          </p:cNvSpPr>
          <p:nvPr>
            <p:ph type="dt" sz="half" idx="10"/>
          </p:nvPr>
        </p:nvSpPr>
        <p:spPr/>
        <p:txBody>
          <a:bodyPr/>
          <a:lstStyle/>
          <a:p>
            <a:fld id="{E96AEF43-C502-4198-8E16-3B7A68A12FD7}" type="datetimeFigureOut">
              <a:rPr lang="nl-NL" smtClean="0"/>
              <a:t>21-6-2022</a:t>
            </a:fld>
            <a:endParaRPr lang="nl-NL"/>
          </a:p>
        </p:txBody>
      </p:sp>
      <p:sp>
        <p:nvSpPr>
          <p:cNvPr id="3" name="Tijdelijke aanduiding voor voettekst 2">
            <a:extLst>
              <a:ext uri="{FF2B5EF4-FFF2-40B4-BE49-F238E27FC236}">
                <a16:creationId xmlns:a16="http://schemas.microsoft.com/office/drawing/2014/main" id="{6574E5EE-262C-3090-F4CC-B0EED882B4E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5B8134B-5D9A-0481-C38F-F71B6A85AEFA}"/>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85512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E929E-C2C4-E386-A5FE-6DF9337EDA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D1BE521-8BFE-F4C0-2A05-FB20AC77C4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201A13D-75BD-1279-44B1-009FB9CEB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4F924C4-0A26-1D67-83BD-C5AE9B8CCCCD}"/>
              </a:ext>
            </a:extLst>
          </p:cNvPr>
          <p:cNvSpPr>
            <a:spLocks noGrp="1"/>
          </p:cNvSpPr>
          <p:nvPr>
            <p:ph type="dt" sz="half" idx="10"/>
          </p:nvPr>
        </p:nvSpPr>
        <p:spPr/>
        <p:txBody>
          <a:bodyPr/>
          <a:lstStyle/>
          <a:p>
            <a:fld id="{E96AEF43-C502-4198-8E16-3B7A68A12FD7}" type="datetimeFigureOut">
              <a:rPr lang="nl-NL" smtClean="0"/>
              <a:t>21-6-2022</a:t>
            </a:fld>
            <a:endParaRPr lang="nl-NL"/>
          </a:p>
        </p:txBody>
      </p:sp>
      <p:sp>
        <p:nvSpPr>
          <p:cNvPr id="6" name="Tijdelijke aanduiding voor voettekst 5">
            <a:extLst>
              <a:ext uri="{FF2B5EF4-FFF2-40B4-BE49-F238E27FC236}">
                <a16:creationId xmlns:a16="http://schemas.microsoft.com/office/drawing/2014/main" id="{C25E22F6-E3D8-75D8-5B63-A1BA77506EE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38BF8E8-D1E0-ADA8-4C1D-86A248C31108}"/>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66593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1EB90-9BAD-95C4-A838-C289EB37783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2127F5E-9F19-371B-AE15-F907656CF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1545BEC-2492-4C13-0D81-4C9B46805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F007036-7159-C4B5-2B3E-34E143D8B8E6}"/>
              </a:ext>
            </a:extLst>
          </p:cNvPr>
          <p:cNvSpPr>
            <a:spLocks noGrp="1"/>
          </p:cNvSpPr>
          <p:nvPr>
            <p:ph type="dt" sz="half" idx="10"/>
          </p:nvPr>
        </p:nvSpPr>
        <p:spPr/>
        <p:txBody>
          <a:bodyPr/>
          <a:lstStyle/>
          <a:p>
            <a:fld id="{E96AEF43-C502-4198-8E16-3B7A68A12FD7}" type="datetimeFigureOut">
              <a:rPr lang="nl-NL" smtClean="0"/>
              <a:t>21-6-2022</a:t>
            </a:fld>
            <a:endParaRPr lang="nl-NL"/>
          </a:p>
        </p:txBody>
      </p:sp>
      <p:sp>
        <p:nvSpPr>
          <p:cNvPr id="6" name="Tijdelijke aanduiding voor voettekst 5">
            <a:extLst>
              <a:ext uri="{FF2B5EF4-FFF2-40B4-BE49-F238E27FC236}">
                <a16:creationId xmlns:a16="http://schemas.microsoft.com/office/drawing/2014/main" id="{51DD91F3-E47E-3B9A-6041-ADE00D878E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9786F08-1CD8-970B-C6AA-765F6CFAED31}"/>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03724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AE5E023-87DC-9483-6974-3A55530CF2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CE2C336-5DD1-56E6-C2B4-5950B7FF7C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D4B467-8264-DC3C-47A1-D5B246D3BB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AEF43-C502-4198-8E16-3B7A68A12FD7}"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428A9390-E436-8C4D-CA5B-73E1E5A9D0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E04B795-5D7F-E509-0748-9349EE697A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A0695-C348-4F78-9EF5-69018395819B}" type="slidenum">
              <a:rPr lang="nl-NL" smtClean="0"/>
              <a:t>‹nr.›</a:t>
            </a:fld>
            <a:endParaRPr lang="nl-NL"/>
          </a:p>
        </p:txBody>
      </p:sp>
    </p:spTree>
    <p:extLst>
      <p:ext uri="{BB962C8B-B14F-4D97-AF65-F5344CB8AC3E}">
        <p14:creationId xmlns:p14="http://schemas.microsoft.com/office/powerpoint/2010/main" val="333355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AEF43-C502-4198-8E16-3B7A68A12FD7}"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A0695-C348-4F78-9EF5-69018395819B}"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6838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video" Target="https://www.youtube.com/embed/p1Y5UG1KbCc?feature=oembed"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7866078" y="666750"/>
            <a:ext cx="3685841" cy="3255863"/>
          </a:xfrm>
        </p:spPr>
        <p:txBody>
          <a:bodyPr>
            <a:normAutofit/>
          </a:bodyPr>
          <a:lstStyle/>
          <a:p>
            <a:pPr algn="l"/>
            <a:r>
              <a:rPr lang="nl-NL" dirty="0"/>
              <a:t>Inrichting van een gebied</a:t>
            </a:r>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7866078" y="4087207"/>
            <a:ext cx="3685841" cy="1810686"/>
          </a:xfrm>
        </p:spPr>
        <p:txBody>
          <a:bodyPr>
            <a:normAutofit/>
          </a:bodyPr>
          <a:lstStyle/>
          <a:p>
            <a:pPr algn="l"/>
            <a:r>
              <a:rPr lang="nl-NL" dirty="0"/>
              <a:t>LJ1-P4 - les 5 </a:t>
            </a:r>
            <a:br>
              <a:rPr lang="nl-NL" dirty="0"/>
            </a:br>
            <a:r>
              <a:rPr lang="nl-NL" b="1" dirty="0"/>
              <a:t>multifunctionele vrijetijdslocaties</a:t>
            </a:r>
          </a:p>
          <a:p>
            <a:pPr algn="l"/>
            <a:endParaRPr lang="nl-NL" b="1" dirty="0"/>
          </a:p>
        </p:txBody>
      </p:sp>
      <p:pic>
        <p:nvPicPr>
          <p:cNvPr id="5" name="Afbeelding 4" descr="Afbeelding met tekst&#10;&#10;Automatisch gegenereerde beschrijving">
            <a:extLst>
              <a:ext uri="{FF2B5EF4-FFF2-40B4-BE49-F238E27FC236}">
                <a16:creationId xmlns:a16="http://schemas.microsoft.com/office/drawing/2014/main" id="{8D05C104-8788-4383-82E7-41093A82EB3F}"/>
              </a:ext>
            </a:extLst>
          </p:cNvPr>
          <p:cNvPicPr>
            <a:picLocks noChangeAspect="1"/>
          </p:cNvPicPr>
          <p:nvPr/>
        </p:nvPicPr>
        <p:blipFill rotWithShape="1">
          <a:blip r:embed="rId2">
            <a:extLst>
              <a:ext uri="{28A0092B-C50C-407E-A947-70E740481C1C}">
                <a14:useLocalDpi xmlns:a14="http://schemas.microsoft.com/office/drawing/2010/main" val="0"/>
              </a:ext>
            </a:extLst>
          </a:blip>
          <a:srcRect t="8730" r="-1" b="11334"/>
          <a:stretch/>
        </p:blipFill>
        <p:spPr>
          <a:xfrm>
            <a:off x="1" y="10"/>
            <a:ext cx="3696822" cy="2556149"/>
          </a:xfrm>
          <a:prstGeom prst="rect">
            <a:avLst/>
          </a:prstGeom>
        </p:spPr>
      </p:pic>
      <p:pic>
        <p:nvPicPr>
          <p:cNvPr id="7" name="Afbeelding 6" descr="Afbeelding met tekst, accessoire&#10;&#10;Automatisch gegenereerde beschrijving">
            <a:extLst>
              <a:ext uri="{FF2B5EF4-FFF2-40B4-BE49-F238E27FC236}">
                <a16:creationId xmlns:a16="http://schemas.microsoft.com/office/drawing/2014/main" id="{C222C31D-331B-4FF2-9A59-738516BA505C}"/>
              </a:ext>
            </a:extLst>
          </p:cNvPr>
          <p:cNvPicPr>
            <a:picLocks noChangeAspect="1"/>
          </p:cNvPicPr>
          <p:nvPr/>
        </p:nvPicPr>
        <p:blipFill rotWithShape="1">
          <a:blip r:embed="rId3">
            <a:extLst>
              <a:ext uri="{28A0092B-C50C-407E-A947-70E740481C1C}">
                <a14:useLocalDpi xmlns:a14="http://schemas.microsoft.com/office/drawing/2010/main" val="0"/>
              </a:ext>
            </a:extLst>
          </a:blip>
          <a:srcRect t="12085" r="-1" b="12899"/>
          <a:stretch/>
        </p:blipFill>
        <p:spPr>
          <a:xfrm>
            <a:off x="3857689" y="10"/>
            <a:ext cx="3696821" cy="2544407"/>
          </a:xfrm>
          <a:prstGeom prst="rect">
            <a:avLst/>
          </a:prstGeom>
        </p:spPr>
      </p:pic>
      <p:pic>
        <p:nvPicPr>
          <p:cNvPr id="9" name="Afbeelding 8" descr="Afbeelding met tekst, gras, buiten&#10;&#10;Automatisch gegenereerde beschrijving">
            <a:extLst>
              <a:ext uri="{FF2B5EF4-FFF2-40B4-BE49-F238E27FC236}">
                <a16:creationId xmlns:a16="http://schemas.microsoft.com/office/drawing/2014/main" id="{79C55FEF-D83D-44CB-92EF-19403DE59353}"/>
              </a:ext>
            </a:extLst>
          </p:cNvPr>
          <p:cNvPicPr>
            <a:picLocks noChangeAspect="1"/>
          </p:cNvPicPr>
          <p:nvPr/>
        </p:nvPicPr>
        <p:blipFill rotWithShape="1">
          <a:blip r:embed="rId4">
            <a:extLst>
              <a:ext uri="{28A0092B-C50C-407E-A947-70E740481C1C}">
                <a14:useLocalDpi xmlns:a14="http://schemas.microsoft.com/office/drawing/2010/main" val="0"/>
              </a:ext>
            </a:extLst>
          </a:blip>
          <a:srcRect t="20539" r="-1" b="9747"/>
          <a:stretch/>
        </p:blipFill>
        <p:spPr>
          <a:xfrm>
            <a:off x="20" y="2697480"/>
            <a:ext cx="7554490" cy="4160520"/>
          </a:xfrm>
          <a:prstGeom prst="rect">
            <a:avLst/>
          </a:prstGeom>
        </p:spPr>
      </p:pic>
      <p:sp>
        <p:nvSpPr>
          <p:cNvPr id="8" name="Ondertitel 2">
            <a:extLst>
              <a:ext uri="{FF2B5EF4-FFF2-40B4-BE49-F238E27FC236}">
                <a16:creationId xmlns:a16="http://schemas.microsoft.com/office/drawing/2014/main" id="{1020A28E-FCB1-4FAF-95A2-DD20E8149C7C}"/>
              </a:ext>
            </a:extLst>
          </p:cNvPr>
          <p:cNvSpPr txBox="1">
            <a:spLocks/>
          </p:cNvSpPr>
          <p:nvPr/>
        </p:nvSpPr>
        <p:spPr>
          <a:xfrm>
            <a:off x="7978378" y="582590"/>
            <a:ext cx="3573541" cy="4685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600" dirty="0"/>
          </a:p>
        </p:txBody>
      </p:sp>
    </p:spTree>
    <p:extLst>
      <p:ext uri="{BB962C8B-B14F-4D97-AF65-F5344CB8AC3E}">
        <p14:creationId xmlns:p14="http://schemas.microsoft.com/office/powerpoint/2010/main" val="4329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9746297-9B3C-CDEE-08F8-0B34C89B212D}"/>
              </a:ext>
            </a:extLst>
          </p:cNvPr>
          <p:cNvSpPr>
            <a:spLocks noGrp="1"/>
          </p:cNvSpPr>
          <p:nvPr>
            <p:ph idx="1"/>
          </p:nvPr>
        </p:nvSpPr>
        <p:spPr>
          <a:xfrm>
            <a:off x="9433709" y="1762251"/>
            <a:ext cx="2590949" cy="4351338"/>
          </a:xfrm>
        </p:spPr>
        <p:txBody>
          <a:bodyPr/>
          <a:lstStyle/>
          <a:p>
            <a:pPr marL="0" indent="0">
              <a:buNone/>
            </a:pPr>
            <a:r>
              <a:rPr lang="nl-NL" dirty="0">
                <a:solidFill>
                  <a:srgbClr val="FFC000"/>
                </a:solidFill>
              </a:rPr>
              <a:t>Stadskern</a:t>
            </a:r>
          </a:p>
          <a:p>
            <a:pPr marL="0" indent="0">
              <a:buNone/>
            </a:pPr>
            <a:r>
              <a:rPr lang="nl-NL" sz="2200" dirty="0"/>
              <a:t>Stedelijke omgeving</a:t>
            </a:r>
          </a:p>
          <a:p>
            <a:pPr marL="0" indent="0">
              <a:buNone/>
            </a:pPr>
            <a:endParaRPr lang="nl-NL" dirty="0">
              <a:solidFill>
                <a:srgbClr val="FFFF00"/>
              </a:solidFill>
            </a:endParaRPr>
          </a:p>
          <a:p>
            <a:pPr marL="0" indent="0">
              <a:buNone/>
            </a:pPr>
            <a:r>
              <a:rPr lang="nl-NL" dirty="0">
                <a:solidFill>
                  <a:srgbClr val="FFFF00"/>
                </a:solidFill>
              </a:rPr>
              <a:t>Stadsrand</a:t>
            </a:r>
          </a:p>
          <a:p>
            <a:pPr marL="0" indent="0">
              <a:buNone/>
            </a:pPr>
            <a:r>
              <a:rPr lang="nl-NL" sz="2200" dirty="0"/>
              <a:t>Periferie</a:t>
            </a:r>
          </a:p>
          <a:p>
            <a:pPr marL="0" indent="0">
              <a:buNone/>
            </a:pPr>
            <a:endParaRPr lang="nl-NL" dirty="0"/>
          </a:p>
          <a:p>
            <a:pPr marL="0" indent="0">
              <a:buNone/>
            </a:pPr>
            <a:r>
              <a:rPr lang="nl-NL" dirty="0">
                <a:solidFill>
                  <a:srgbClr val="00B050"/>
                </a:solidFill>
              </a:rPr>
              <a:t>Buiten de stad</a:t>
            </a:r>
          </a:p>
          <a:p>
            <a:pPr marL="0" indent="0">
              <a:buNone/>
            </a:pPr>
            <a:r>
              <a:rPr lang="nl-NL" sz="2200" dirty="0"/>
              <a:t>Rurale omgeving</a:t>
            </a:r>
          </a:p>
          <a:p>
            <a:pPr marL="0" indent="0">
              <a:buNone/>
            </a:pPr>
            <a:endParaRPr lang="nl-NL" dirty="0"/>
          </a:p>
        </p:txBody>
      </p:sp>
      <p:pic>
        <p:nvPicPr>
          <p:cNvPr id="5" name="Afbeelding 4">
            <a:extLst>
              <a:ext uri="{FF2B5EF4-FFF2-40B4-BE49-F238E27FC236}">
                <a16:creationId xmlns:a16="http://schemas.microsoft.com/office/drawing/2014/main" id="{1E8ABED8-C9C8-A2DB-7CF3-9AAB9C153955}"/>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0" y="-63374"/>
            <a:ext cx="9323936" cy="6858000"/>
          </a:xfrm>
          <a:prstGeom prst="rect">
            <a:avLst/>
          </a:prstGeom>
        </p:spPr>
      </p:pic>
      <p:sp>
        <p:nvSpPr>
          <p:cNvPr id="6" name="Ovaal 5">
            <a:extLst>
              <a:ext uri="{FF2B5EF4-FFF2-40B4-BE49-F238E27FC236}">
                <a16:creationId xmlns:a16="http://schemas.microsoft.com/office/drawing/2014/main" id="{426E9236-F345-0708-01DE-8480D031B10F}"/>
              </a:ext>
            </a:extLst>
          </p:cNvPr>
          <p:cNvSpPr/>
          <p:nvPr/>
        </p:nvSpPr>
        <p:spPr>
          <a:xfrm>
            <a:off x="1968592" y="670540"/>
            <a:ext cx="5645684" cy="5811715"/>
          </a:xfrm>
          <a:prstGeom prst="ellipse">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16CBC0A0-0A77-89B8-8A34-F61AC92AFA5D}"/>
              </a:ext>
            </a:extLst>
          </p:cNvPr>
          <p:cNvSpPr/>
          <p:nvPr/>
        </p:nvSpPr>
        <p:spPr>
          <a:xfrm>
            <a:off x="3385518" y="2123639"/>
            <a:ext cx="2811832" cy="2905516"/>
          </a:xfrm>
          <a:prstGeom prst="ellipse">
            <a:avLst/>
          </a:prstGeom>
          <a:solidFill>
            <a:schemeClr val="accent4">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4CB3DDE5-7287-BBE6-7956-2B1D6C408F79}"/>
              </a:ext>
            </a:extLst>
          </p:cNvPr>
          <p:cNvSpPr/>
          <p:nvPr/>
        </p:nvSpPr>
        <p:spPr>
          <a:xfrm>
            <a:off x="4192623" y="2985621"/>
            <a:ext cx="1197621" cy="1181552"/>
          </a:xfrm>
          <a:prstGeom prst="ellipse">
            <a:avLst/>
          </a:prstGeom>
          <a:solidFill>
            <a:schemeClr val="accent2">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5836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295860"/>
          </a:xfrm>
        </p:spPr>
        <p:txBody>
          <a:bodyPr>
            <a:normAutofit fontScale="90000"/>
          </a:bodyPr>
          <a:lstStyle/>
          <a:p>
            <a:r>
              <a:rPr lang="nl-NL" dirty="0"/>
              <a:t>voorbeeld</a:t>
            </a:r>
            <a:br>
              <a:rPr lang="nl-NL" dirty="0"/>
            </a:br>
            <a:r>
              <a:rPr lang="nl-NL" dirty="0"/>
              <a:t>de </a:t>
            </a:r>
            <a:r>
              <a:rPr lang="nl-NL" dirty="0" err="1"/>
              <a:t>Bavelse</a:t>
            </a:r>
            <a:r>
              <a:rPr lang="nl-NL" dirty="0"/>
              <a:t> Berg</a:t>
            </a:r>
          </a:p>
        </p:txBody>
      </p:sp>
      <p:pic>
        <p:nvPicPr>
          <p:cNvPr id="5" name="Onlinemedia 4" title="Oud-wethouder over Bavelse Berg">
            <a:hlinkClick r:id="" action="ppaction://media"/>
            <a:extLst>
              <a:ext uri="{FF2B5EF4-FFF2-40B4-BE49-F238E27FC236}">
                <a16:creationId xmlns:a16="http://schemas.microsoft.com/office/drawing/2014/main" id="{40162999-CA25-33E6-1417-0DC05BCBFF00}"/>
              </a:ext>
            </a:extLst>
          </p:cNvPr>
          <p:cNvPicPr>
            <a:picLocks noRot="1" noChangeAspect="1"/>
          </p:cNvPicPr>
          <p:nvPr>
            <a:videoFile r:link="rId1"/>
          </p:nvPr>
        </p:nvPicPr>
        <p:blipFill>
          <a:blip r:embed="rId4"/>
          <a:stretch>
            <a:fillRect/>
          </a:stretch>
        </p:blipFill>
        <p:spPr>
          <a:xfrm>
            <a:off x="153825" y="2056916"/>
            <a:ext cx="6244414" cy="4683311"/>
          </a:xfrm>
          <a:prstGeom prst="rect">
            <a:avLst/>
          </a:prstGeom>
        </p:spPr>
      </p:pic>
      <p:pic>
        <p:nvPicPr>
          <p:cNvPr id="1026" name="Picture 2" descr="Strijd om Bavelse Berg start: college houdt vast aan eigen visie | Breda |  bndestem.nl">
            <a:extLst>
              <a:ext uri="{FF2B5EF4-FFF2-40B4-BE49-F238E27FC236}">
                <a16:creationId xmlns:a16="http://schemas.microsoft.com/office/drawing/2014/main" id="{7A7444E9-93FD-75C5-1340-5FE3822CE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7901" y="2515565"/>
            <a:ext cx="4205899" cy="280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9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C62CB-AACE-4F17-8EEB-BFB1C01A9485}"/>
              </a:ext>
            </a:extLst>
          </p:cNvPr>
          <p:cNvSpPr>
            <a:spLocks noGrp="1"/>
          </p:cNvSpPr>
          <p:nvPr>
            <p:ph type="title"/>
          </p:nvPr>
        </p:nvSpPr>
        <p:spPr/>
        <p:txBody>
          <a:bodyPr/>
          <a:lstStyle/>
          <a:p>
            <a:r>
              <a:rPr lang="nl-NL" dirty="0"/>
              <a:t>De 4 generaties van multifunctionele vrijetijdslocaties</a:t>
            </a:r>
          </a:p>
        </p:txBody>
      </p:sp>
      <p:sp>
        <p:nvSpPr>
          <p:cNvPr id="3" name="Tijdelijke aanduiding voor inhoud 2">
            <a:extLst>
              <a:ext uri="{FF2B5EF4-FFF2-40B4-BE49-F238E27FC236}">
                <a16:creationId xmlns:a16="http://schemas.microsoft.com/office/drawing/2014/main" id="{7AAA1D86-A583-470B-A651-CDFB40327AC7}"/>
              </a:ext>
            </a:extLst>
          </p:cNvPr>
          <p:cNvSpPr>
            <a:spLocks noGrp="1"/>
          </p:cNvSpPr>
          <p:nvPr>
            <p:ph idx="1"/>
          </p:nvPr>
        </p:nvSpPr>
        <p:spPr/>
        <p:txBody>
          <a:bodyPr>
            <a:normAutofit/>
          </a:bodyPr>
          <a:lstStyle/>
          <a:p>
            <a:pPr marL="0" indent="0">
              <a:buNone/>
            </a:pPr>
            <a:r>
              <a:rPr lang="nl-NL" sz="2400" dirty="0"/>
              <a:t>Volgens Jansen en </a:t>
            </a:r>
            <a:r>
              <a:rPr lang="nl-NL" sz="2400" dirty="0" err="1"/>
              <a:t>Pluijmens</a:t>
            </a:r>
            <a:r>
              <a:rPr lang="nl-NL" sz="2400" dirty="0"/>
              <a:t>, (2001):</a:t>
            </a:r>
          </a:p>
          <a:p>
            <a:pPr marL="0" indent="0">
              <a:buNone/>
            </a:pPr>
            <a:endParaRPr lang="nl-NL" dirty="0"/>
          </a:p>
          <a:p>
            <a:pPr>
              <a:buAutoNum type="arabicPeriod"/>
            </a:pPr>
            <a:r>
              <a:rPr lang="nl-NL" dirty="0"/>
              <a:t>Eerste generatie: Monofunctionele </a:t>
            </a:r>
            <a:r>
              <a:rPr lang="nl-NL" dirty="0" err="1"/>
              <a:t>leisurevoorzieningen</a:t>
            </a:r>
            <a:endParaRPr lang="nl-NL" dirty="0"/>
          </a:p>
          <a:p>
            <a:pPr>
              <a:buAutoNum type="arabicPeriod"/>
            </a:pPr>
            <a:r>
              <a:rPr lang="nl-NL" dirty="0"/>
              <a:t>Tweede generatie: Multifunctionele </a:t>
            </a:r>
            <a:r>
              <a:rPr lang="nl-NL" dirty="0" err="1"/>
              <a:t>leisurecentra</a:t>
            </a:r>
            <a:endParaRPr lang="nl-NL" dirty="0"/>
          </a:p>
          <a:p>
            <a:pPr>
              <a:buAutoNum type="arabicPeriod"/>
            </a:pPr>
            <a:r>
              <a:rPr lang="nl-NL" dirty="0"/>
              <a:t>Derde generatie: Geïntegreerde </a:t>
            </a:r>
            <a:r>
              <a:rPr lang="nl-NL" dirty="0" err="1"/>
              <a:t>leisure</a:t>
            </a:r>
            <a:r>
              <a:rPr lang="nl-NL" dirty="0"/>
              <a:t> in functies als wonen, werken en </a:t>
            </a:r>
            <a:r>
              <a:rPr lang="nl-NL" dirty="0" err="1"/>
              <a:t>retail</a:t>
            </a:r>
            <a:endParaRPr lang="nl-NL" dirty="0"/>
          </a:p>
          <a:p>
            <a:pPr>
              <a:buAutoNum type="arabicPeriod"/>
            </a:pPr>
            <a:r>
              <a:rPr lang="nl-NL" dirty="0"/>
              <a:t>Vierde generatie: Leisure met functievermenging in o.a. zorg, welzijn of onderwijs.</a:t>
            </a:r>
          </a:p>
          <a:p>
            <a:pPr>
              <a:buAutoNum type="arabicPeriod"/>
            </a:pPr>
            <a:endParaRPr lang="nl-NL" dirty="0"/>
          </a:p>
          <a:p>
            <a:endParaRPr lang="nl-NL" dirty="0"/>
          </a:p>
        </p:txBody>
      </p:sp>
    </p:spTree>
    <p:extLst>
      <p:ext uri="{BB962C8B-B14F-4D97-AF65-F5344CB8AC3E}">
        <p14:creationId xmlns:p14="http://schemas.microsoft.com/office/powerpoint/2010/main" val="1062319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3153" y="332656"/>
            <a:ext cx="9425983" cy="790920"/>
          </a:xfrm>
        </p:spPr>
        <p:txBody>
          <a:bodyPr>
            <a:noAutofit/>
          </a:bodyPr>
          <a:lstStyle/>
          <a:p>
            <a:r>
              <a:rPr lang="nl-NL" sz="4000" dirty="0"/>
              <a:t>Voordelen multifunctionele vrijetijdslocaties</a:t>
            </a:r>
          </a:p>
        </p:txBody>
      </p:sp>
      <p:sp>
        <p:nvSpPr>
          <p:cNvPr id="3" name="Tijdelijke aanduiding voor inhoud 2"/>
          <p:cNvSpPr>
            <a:spLocks noGrp="1"/>
          </p:cNvSpPr>
          <p:nvPr>
            <p:ph idx="1"/>
          </p:nvPr>
        </p:nvSpPr>
        <p:spPr>
          <a:xfrm>
            <a:off x="723152" y="1376047"/>
            <a:ext cx="10343652" cy="4929411"/>
          </a:xfrm>
        </p:spPr>
        <p:txBody>
          <a:bodyPr/>
          <a:lstStyle/>
          <a:p>
            <a:pPr marL="0" indent="0">
              <a:buNone/>
            </a:pPr>
            <a:r>
              <a:rPr lang="nl-NL" dirty="0"/>
              <a:t>Voordelen voor de </a:t>
            </a:r>
            <a:r>
              <a:rPr lang="nl-NL" b="1" dirty="0"/>
              <a:t>bezoeker</a:t>
            </a:r>
            <a:r>
              <a:rPr lang="nl-NL" dirty="0"/>
              <a:t>.</a:t>
            </a:r>
          </a:p>
          <a:p>
            <a:pPr marL="0" indent="0">
              <a:buNone/>
            </a:pPr>
            <a:endParaRPr lang="nl-NL" dirty="0"/>
          </a:p>
          <a:p>
            <a:r>
              <a:rPr lang="nl-NL" dirty="0"/>
              <a:t>Meerdere behoeften worden bevredigd: sport, ontspannen, leren</a:t>
            </a:r>
          </a:p>
          <a:p>
            <a:r>
              <a:rPr lang="nl-NL" dirty="0"/>
              <a:t>(Keuze)vrijheid</a:t>
            </a:r>
          </a:p>
          <a:p>
            <a:r>
              <a:rPr lang="nl-NL" dirty="0"/>
              <a:t>Iets nieuws beleven</a:t>
            </a:r>
          </a:p>
          <a:p>
            <a:r>
              <a:rPr lang="nl-NL" dirty="0"/>
              <a:t>Iets herbeleven</a:t>
            </a:r>
          </a:p>
          <a:p>
            <a:r>
              <a:rPr lang="nl-NL" dirty="0"/>
              <a:t>Sociaal: anderen ontmoeting, nieuwe mensen ontmoeten</a:t>
            </a:r>
          </a:p>
          <a:p>
            <a:r>
              <a:rPr lang="nl-NL" dirty="0"/>
              <a:t>Je wordt ontzorgt; je hoeft zelf niets te regelen</a:t>
            </a:r>
          </a:p>
          <a:p>
            <a:endParaRPr lang="nl-NL" dirty="0"/>
          </a:p>
        </p:txBody>
      </p:sp>
    </p:spTree>
    <p:extLst>
      <p:ext uri="{BB962C8B-B14F-4D97-AF65-F5344CB8AC3E}">
        <p14:creationId xmlns:p14="http://schemas.microsoft.com/office/powerpoint/2010/main" val="25676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2052" name="Picture 4" descr="IKEA sluit alle winkels in Nederland vanwege coronavirus | NU - Het laatste  nieuws het eerst op NU.nl">
            <a:extLst>
              <a:ext uri="{FF2B5EF4-FFF2-40B4-BE49-F238E27FC236}">
                <a16:creationId xmlns:a16="http://schemas.microsoft.com/office/drawing/2014/main" id="{98377DE5-CCB1-464E-40E9-38705D7D9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055" y="1555173"/>
            <a:ext cx="9585036" cy="479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52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1026" name="Picture 2" descr="HORNBACH bouwmarkt Alblasserdam -">
            <a:extLst>
              <a:ext uri="{FF2B5EF4-FFF2-40B4-BE49-F238E27FC236}">
                <a16:creationId xmlns:a16="http://schemas.microsoft.com/office/drawing/2014/main" id="{EC51B746-F60B-4220-B06B-989AA8662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72490"/>
            <a:ext cx="7480300" cy="4986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66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3074" name="Picture 2" descr="Ziggo Dome - Wikipedia">
            <a:extLst>
              <a:ext uri="{FF2B5EF4-FFF2-40B4-BE49-F238E27FC236}">
                <a16:creationId xmlns:a16="http://schemas.microsoft.com/office/drawing/2014/main" id="{FEF95695-6D67-7859-DE57-0F47692D4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06316"/>
            <a:ext cx="7453746" cy="498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348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11266" name="Picture 2" descr="Welkom bij de Hall Of Fame">
            <a:extLst>
              <a:ext uri="{FF2B5EF4-FFF2-40B4-BE49-F238E27FC236}">
                <a16:creationId xmlns:a16="http://schemas.microsoft.com/office/drawing/2014/main" id="{CCE3A834-4CC8-ABA5-062A-F0A19CBD1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15770"/>
            <a:ext cx="8599294" cy="472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83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4098" name="Picture 2" descr="Batavia Stad 20 jaar: van koopjes tot premium shopbeleving |  MarketingTribune Food en Retail">
            <a:extLst>
              <a:ext uri="{FF2B5EF4-FFF2-40B4-BE49-F238E27FC236}">
                <a16:creationId xmlns:a16="http://schemas.microsoft.com/office/drawing/2014/main" id="{C2B3CCBB-D308-9203-622C-6ED816CDF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4751"/>
            <a:ext cx="6733544" cy="37884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arkeerterrein outlet Roermond is hotspot voor drugdealers | Foto | AD.nl">
            <a:extLst>
              <a:ext uri="{FF2B5EF4-FFF2-40B4-BE49-F238E27FC236}">
                <a16:creationId xmlns:a16="http://schemas.microsoft.com/office/drawing/2014/main" id="{7ABD6FC0-7BB9-096C-CFC9-0CC856011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899" y="3075709"/>
            <a:ext cx="4329546" cy="288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02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5122" name="Picture 2" descr="Akoestiek gymzaal verbeteren? Voldoe aan NOC*NSF">
            <a:extLst>
              <a:ext uri="{FF2B5EF4-FFF2-40B4-BE49-F238E27FC236}">
                <a16:creationId xmlns:a16="http://schemas.microsoft.com/office/drawing/2014/main" id="{D3CF4C1E-3ADE-5758-E914-DFF5F5CAE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56" y="1690688"/>
            <a:ext cx="10025030" cy="368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54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swering &amp;#39;how are you&amp;#39; amid COVID-19 and election stress - Los Angeles  Times">
            <a:extLst>
              <a:ext uri="{FF2B5EF4-FFF2-40B4-BE49-F238E27FC236}">
                <a16:creationId xmlns:a16="http://schemas.microsoft.com/office/drawing/2014/main" id="{DBC63F31-1AB2-4BE7-9AC2-638CCB41AF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56" r="8413" b="-1"/>
          <a:stretch/>
        </p:blipFill>
        <p:spPr bwMode="auto">
          <a:xfrm>
            <a:off x="20" y="431"/>
            <a:ext cx="8684206" cy="685756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1E5324A0-832C-4BF0-9E6C-7BAE65166303}"/>
              </a:ext>
            </a:extLst>
          </p:cNvPr>
          <p:cNvSpPr>
            <a:spLocks noGrp="1"/>
          </p:cNvSpPr>
          <p:nvPr>
            <p:ph idx="1"/>
          </p:nvPr>
        </p:nvSpPr>
        <p:spPr>
          <a:xfrm>
            <a:off x="8994175" y="652220"/>
            <a:ext cx="2942813" cy="5553559"/>
          </a:xfrm>
        </p:spPr>
        <p:txBody>
          <a:bodyPr>
            <a:normAutofit/>
          </a:bodyPr>
          <a:lstStyle/>
          <a:p>
            <a:pPr marL="0" indent="0">
              <a:buNone/>
            </a:pPr>
            <a:endParaRPr lang="en-US" sz="2000" b="1" dirty="0"/>
          </a:p>
          <a:p>
            <a:pPr marL="0" indent="0">
              <a:buNone/>
            </a:pPr>
            <a:endParaRPr lang="en-US" sz="2000" b="1" dirty="0"/>
          </a:p>
          <a:p>
            <a:pPr marL="0" indent="0">
              <a:buNone/>
            </a:pPr>
            <a:r>
              <a:rPr lang="en-US" sz="2000" b="1" dirty="0"/>
              <a:t>Wil je </a:t>
            </a:r>
            <a:r>
              <a:rPr lang="en-US" sz="2000" b="1" dirty="0" err="1"/>
              <a:t>iets</a:t>
            </a:r>
            <a:r>
              <a:rPr lang="en-US" sz="2000" b="1" dirty="0"/>
              <a:t> </a:t>
            </a:r>
            <a:r>
              <a:rPr lang="en-US" sz="2000" b="1" dirty="0" err="1"/>
              <a:t>delen</a:t>
            </a:r>
            <a:r>
              <a:rPr lang="en-US" sz="2000" b="1" dirty="0"/>
              <a:t>?</a:t>
            </a:r>
            <a:br>
              <a:rPr lang="en-US" sz="2000" dirty="0"/>
            </a:br>
            <a:r>
              <a:rPr lang="en-US" sz="2000" dirty="0" err="1"/>
              <a:t>positief</a:t>
            </a:r>
            <a:r>
              <a:rPr lang="en-US" sz="2000" dirty="0"/>
              <a:t>…</a:t>
            </a:r>
            <a:br>
              <a:rPr lang="en-US" sz="2000" dirty="0"/>
            </a:br>
            <a:r>
              <a:rPr lang="en-US" sz="2000" dirty="0"/>
              <a:t>minder </a:t>
            </a:r>
            <a:r>
              <a:rPr lang="en-US" sz="2000" dirty="0" err="1"/>
              <a:t>positief</a:t>
            </a:r>
            <a:r>
              <a:rPr lang="en-US" sz="2000" dirty="0"/>
              <a:t>…</a:t>
            </a:r>
          </a:p>
          <a:p>
            <a:pPr marL="0" indent="0">
              <a:buNone/>
            </a:pPr>
            <a:endParaRPr lang="en-US" sz="2000" dirty="0"/>
          </a:p>
          <a:p>
            <a:pPr marL="0" indent="0">
              <a:buNone/>
            </a:pPr>
            <a:r>
              <a:rPr lang="en-US" sz="2000" b="1" dirty="0" err="1"/>
              <a:t>Iets</a:t>
            </a:r>
            <a:r>
              <a:rPr lang="en-US" sz="2000" b="1" dirty="0"/>
              <a:t> </a:t>
            </a:r>
            <a:r>
              <a:rPr lang="en-US" sz="2000" b="1" dirty="0" err="1"/>
              <a:t>waar</a:t>
            </a:r>
            <a:r>
              <a:rPr lang="en-US" sz="2000" b="1" dirty="0"/>
              <a:t> </a:t>
            </a:r>
            <a:r>
              <a:rPr lang="en-US" sz="2000" b="1" dirty="0" err="1"/>
              <a:t>ik</a:t>
            </a:r>
            <a:r>
              <a:rPr lang="en-US" sz="2000" b="1" dirty="0"/>
              <a:t>/</a:t>
            </a:r>
            <a:r>
              <a:rPr lang="en-US" sz="2000" b="1" dirty="0" err="1"/>
              <a:t>wij</a:t>
            </a:r>
            <a:r>
              <a:rPr lang="en-US" sz="2000" b="1" dirty="0"/>
              <a:t> </a:t>
            </a:r>
            <a:r>
              <a:rPr lang="en-US" sz="2000" b="1" dirty="0" err="1"/>
              <a:t>rekening</a:t>
            </a:r>
            <a:r>
              <a:rPr lang="en-US" sz="2000" b="1" dirty="0"/>
              <a:t> mee </a:t>
            </a:r>
            <a:r>
              <a:rPr lang="en-US" sz="2000" b="1" dirty="0" err="1"/>
              <a:t>moeten</a:t>
            </a:r>
            <a:r>
              <a:rPr lang="en-US" sz="2000" b="1" dirty="0"/>
              <a:t> </a:t>
            </a:r>
            <a:r>
              <a:rPr lang="en-US" sz="2000" b="1" dirty="0" err="1"/>
              <a:t>houden</a:t>
            </a:r>
            <a:r>
              <a:rPr lang="en-US" sz="2000" b="1" dirty="0"/>
              <a:t>.</a:t>
            </a:r>
          </a:p>
          <a:p>
            <a:pPr marL="0" indent="0">
              <a:buNone/>
            </a:pPr>
            <a:endParaRPr lang="en-US" sz="2000" b="1"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904873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9218" name="Picture 2" descr="Binnenkijken: de nieuwe Zuidpassage van Hoog Catharijne">
            <a:extLst>
              <a:ext uri="{FF2B5EF4-FFF2-40B4-BE49-F238E27FC236}">
                <a16:creationId xmlns:a16="http://schemas.microsoft.com/office/drawing/2014/main" id="{B53A79A2-4944-FAF4-2EFB-2E968505C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35" y="1690688"/>
            <a:ext cx="8545286"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138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10242" name="Picture 2" descr="LocHal, Tilburg - Braaksma &amp; Roos ArchitectenbureauBraaksma &amp; Roos  Architectenbureau">
            <a:extLst>
              <a:ext uri="{FF2B5EF4-FFF2-40B4-BE49-F238E27FC236}">
                <a16:creationId xmlns:a16="http://schemas.microsoft.com/office/drawing/2014/main" id="{BFEB4D8B-8C07-72AF-0CEB-1385B2DFC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588908"/>
            <a:ext cx="7346869" cy="4903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166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7170" name="Picture 2" descr="Center Parcs vs Landal vs Roompot - CParcs">
            <a:extLst>
              <a:ext uri="{FF2B5EF4-FFF2-40B4-BE49-F238E27FC236}">
                <a16:creationId xmlns:a16="http://schemas.microsoft.com/office/drawing/2014/main" id="{12C955F6-9B6D-60AA-D588-F0B06387F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547812"/>
            <a:ext cx="8356313" cy="476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575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3153" y="332656"/>
            <a:ext cx="9425983" cy="790920"/>
          </a:xfrm>
        </p:spPr>
        <p:txBody>
          <a:bodyPr>
            <a:noAutofit/>
          </a:bodyPr>
          <a:lstStyle/>
          <a:p>
            <a:r>
              <a:rPr lang="nl-NL" sz="4000" dirty="0"/>
              <a:t>Voordelen multifunctionele vrijetijdslocaties</a:t>
            </a:r>
          </a:p>
        </p:txBody>
      </p:sp>
      <p:sp>
        <p:nvSpPr>
          <p:cNvPr id="3" name="Tijdelijke aanduiding voor inhoud 2"/>
          <p:cNvSpPr>
            <a:spLocks noGrp="1"/>
          </p:cNvSpPr>
          <p:nvPr>
            <p:ph idx="1"/>
          </p:nvPr>
        </p:nvSpPr>
        <p:spPr>
          <a:xfrm>
            <a:off x="723153" y="1376047"/>
            <a:ext cx="8003232" cy="4929411"/>
          </a:xfrm>
        </p:spPr>
        <p:txBody>
          <a:bodyPr/>
          <a:lstStyle/>
          <a:p>
            <a:pPr marL="0" indent="0">
              <a:buNone/>
            </a:pPr>
            <a:r>
              <a:rPr lang="nl-NL" dirty="0"/>
              <a:t>Voordelen voor de </a:t>
            </a:r>
            <a:r>
              <a:rPr lang="nl-NL" b="1" dirty="0"/>
              <a:t>exploitant</a:t>
            </a:r>
            <a:r>
              <a:rPr lang="nl-NL" dirty="0"/>
              <a:t>.</a:t>
            </a:r>
          </a:p>
          <a:p>
            <a:pPr marL="0" indent="0">
              <a:buNone/>
            </a:pPr>
            <a:endParaRPr lang="nl-NL" dirty="0"/>
          </a:p>
          <a:p>
            <a:r>
              <a:rPr lang="nl-NL" dirty="0"/>
              <a:t>On-stop-shop</a:t>
            </a:r>
          </a:p>
          <a:p>
            <a:r>
              <a:rPr lang="nl-NL" dirty="0"/>
              <a:t>Je kan hier veel doen</a:t>
            </a:r>
          </a:p>
          <a:p>
            <a:r>
              <a:rPr lang="nl-NL" dirty="0"/>
              <a:t>Je kan hier alles doen</a:t>
            </a:r>
          </a:p>
          <a:p>
            <a:r>
              <a:rPr lang="nl-NL" dirty="0"/>
              <a:t>Je kan er een dag vermaken</a:t>
            </a:r>
          </a:p>
          <a:p>
            <a:r>
              <a:rPr lang="nl-NL" dirty="0"/>
              <a:t>Je kan er meerdere dagen doorbrengen</a:t>
            </a:r>
          </a:p>
          <a:p>
            <a:r>
              <a:rPr lang="nl-NL" dirty="0"/>
              <a:t>Doel: mensen vermaken en geld verdienen</a:t>
            </a:r>
          </a:p>
          <a:p>
            <a:endParaRPr lang="nl-NL" dirty="0"/>
          </a:p>
        </p:txBody>
      </p:sp>
    </p:spTree>
    <p:extLst>
      <p:ext uri="{BB962C8B-B14F-4D97-AF65-F5344CB8AC3E}">
        <p14:creationId xmlns:p14="http://schemas.microsoft.com/office/powerpoint/2010/main" val="4290023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AA18E-55AF-0D6A-F67A-E5923E972209}"/>
              </a:ext>
            </a:extLst>
          </p:cNvPr>
          <p:cNvSpPr>
            <a:spLocks noGrp="1"/>
          </p:cNvSpPr>
          <p:nvPr>
            <p:ph type="title"/>
          </p:nvPr>
        </p:nvSpPr>
        <p:spPr/>
        <p:txBody>
          <a:bodyPr/>
          <a:lstStyle/>
          <a:p>
            <a:r>
              <a:rPr lang="nl-NL" dirty="0"/>
              <a:t>Wie is de exploitant van multifunctionele VT locaties?</a:t>
            </a:r>
          </a:p>
        </p:txBody>
      </p:sp>
      <p:sp>
        <p:nvSpPr>
          <p:cNvPr id="3" name="Tijdelijke aanduiding voor inhoud 2">
            <a:extLst>
              <a:ext uri="{FF2B5EF4-FFF2-40B4-BE49-F238E27FC236}">
                <a16:creationId xmlns:a16="http://schemas.microsoft.com/office/drawing/2014/main" id="{04E86050-9278-2F28-6B62-BB9225638651}"/>
              </a:ext>
            </a:extLst>
          </p:cNvPr>
          <p:cNvSpPr>
            <a:spLocks noGrp="1"/>
          </p:cNvSpPr>
          <p:nvPr>
            <p:ph idx="1"/>
          </p:nvPr>
        </p:nvSpPr>
        <p:spPr/>
        <p:txBody>
          <a:bodyPr/>
          <a:lstStyle/>
          <a:p>
            <a:r>
              <a:rPr lang="nl-NL" dirty="0"/>
              <a:t>Gemeente</a:t>
            </a:r>
          </a:p>
          <a:p>
            <a:r>
              <a:rPr lang="nl-NL" dirty="0" err="1"/>
              <a:t>Prive</a:t>
            </a:r>
            <a:r>
              <a:rPr lang="nl-NL" dirty="0"/>
              <a:t>-eigenaar</a:t>
            </a:r>
          </a:p>
          <a:p>
            <a:r>
              <a:rPr lang="nl-NL" dirty="0"/>
              <a:t>Familiebedrijf (camping)</a:t>
            </a:r>
          </a:p>
          <a:p>
            <a:r>
              <a:rPr lang="nl-NL" dirty="0"/>
              <a:t>BV (Center </a:t>
            </a:r>
            <a:r>
              <a:rPr lang="nl-NL" dirty="0" err="1"/>
              <a:t>Parcs</a:t>
            </a:r>
            <a:r>
              <a:rPr lang="nl-NL" dirty="0"/>
              <a:t>)</a:t>
            </a:r>
          </a:p>
          <a:p>
            <a:r>
              <a:rPr lang="nl-NL" dirty="0"/>
              <a:t>Investeringsmaatschappij (shopping </a:t>
            </a:r>
            <a:r>
              <a:rPr lang="nl-NL" dirty="0" err="1"/>
              <a:t>mall</a:t>
            </a:r>
            <a:r>
              <a:rPr lang="nl-NL" dirty="0"/>
              <a:t>)</a:t>
            </a:r>
          </a:p>
          <a:p>
            <a:endParaRPr lang="nl-NL" dirty="0"/>
          </a:p>
        </p:txBody>
      </p:sp>
    </p:spTree>
    <p:extLst>
      <p:ext uri="{BB962C8B-B14F-4D97-AF65-F5344CB8AC3E}">
        <p14:creationId xmlns:p14="http://schemas.microsoft.com/office/powerpoint/2010/main" val="121529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787" y="452297"/>
            <a:ext cx="7437512" cy="648072"/>
          </a:xfrm>
        </p:spPr>
        <p:txBody>
          <a:bodyPr>
            <a:noAutofit/>
          </a:bodyPr>
          <a:lstStyle/>
          <a:p>
            <a:r>
              <a:rPr lang="nl-NL" dirty="0"/>
              <a:t>Opdracht</a:t>
            </a:r>
          </a:p>
        </p:txBody>
      </p:sp>
      <p:sp>
        <p:nvSpPr>
          <p:cNvPr id="3" name="Tijdelijke aanduiding voor inhoud 2"/>
          <p:cNvSpPr>
            <a:spLocks noGrp="1"/>
          </p:cNvSpPr>
          <p:nvPr>
            <p:ph idx="1"/>
          </p:nvPr>
        </p:nvSpPr>
        <p:spPr>
          <a:xfrm>
            <a:off x="848786" y="1367669"/>
            <a:ext cx="10772084" cy="4929411"/>
          </a:xfrm>
        </p:spPr>
        <p:txBody>
          <a:bodyPr>
            <a:normAutofit fontScale="85000" lnSpcReduction="20000"/>
          </a:bodyPr>
          <a:lstStyle/>
          <a:p>
            <a:pPr marL="0" indent="0">
              <a:buNone/>
            </a:pPr>
            <a:r>
              <a:rPr lang="nl-NL" dirty="0"/>
              <a:t>Zoek een functionele vrijetijdsaccommodatie waar je al eens bent geweest of waar je graag naar toe wil.(het mag niet één van de voorbeelden zijn die je net gezien hebt)</a:t>
            </a:r>
          </a:p>
          <a:p>
            <a:pPr marL="0" indent="0">
              <a:buNone/>
            </a:pPr>
            <a:endParaRPr lang="nl-NL" dirty="0"/>
          </a:p>
          <a:p>
            <a:pPr marL="514350" indent="-514350">
              <a:buFont typeface="+mj-lt"/>
              <a:buAutoNum type="arabicPeriod"/>
            </a:pPr>
            <a:r>
              <a:rPr lang="nl-NL" b="1" dirty="0"/>
              <a:t>Zoek op </a:t>
            </a:r>
            <a:r>
              <a:rPr lang="nl-NL" dirty="0"/>
              <a:t>welke activiteiten je hier kan doen. </a:t>
            </a:r>
          </a:p>
          <a:p>
            <a:pPr marL="514350" indent="-514350">
              <a:buFont typeface="+mj-lt"/>
              <a:buAutoNum type="arabicPeriod"/>
            </a:pPr>
            <a:r>
              <a:rPr lang="nl-NL" b="1" dirty="0"/>
              <a:t>Sorteer</a:t>
            </a:r>
            <a:r>
              <a:rPr lang="nl-NL" dirty="0"/>
              <a:t> de activiteiten op thema.</a:t>
            </a:r>
          </a:p>
          <a:p>
            <a:pPr marL="0" indent="0">
              <a:buNone/>
            </a:pPr>
            <a:r>
              <a:rPr lang="nl-NL" sz="2400" dirty="0"/>
              <a:t>	(bijvoorbeeld: tennis, tafeltennis, zaalvoetbal = thema sport)</a:t>
            </a:r>
          </a:p>
          <a:p>
            <a:pPr marL="514350" indent="-514350">
              <a:buFont typeface="+mj-lt"/>
              <a:buAutoNum type="arabicPeriod" startAt="3"/>
            </a:pPr>
            <a:r>
              <a:rPr lang="nl-NL" b="1" dirty="0"/>
              <a:t>Schrijf op </a:t>
            </a:r>
            <a:r>
              <a:rPr lang="nl-NL" dirty="0"/>
              <a:t>waar in de stad deze VT locatie zich bevind. </a:t>
            </a:r>
          </a:p>
          <a:p>
            <a:pPr marL="514350" indent="-514350">
              <a:buFont typeface="+mj-lt"/>
              <a:buAutoNum type="arabicPeriod" startAt="3"/>
            </a:pPr>
            <a:r>
              <a:rPr lang="nl-NL" b="1" dirty="0"/>
              <a:t>Beantwoord de vraag: </a:t>
            </a:r>
            <a:r>
              <a:rPr lang="nl-NL" dirty="0"/>
              <a:t>waarom ligt deze VT locatie juist op deze locatie.</a:t>
            </a:r>
          </a:p>
          <a:p>
            <a:pPr marL="514350" indent="-514350">
              <a:buFont typeface="+mj-lt"/>
              <a:buAutoNum type="arabicPeriod" startAt="3"/>
            </a:pPr>
            <a:r>
              <a:rPr lang="nl-NL" b="1" dirty="0"/>
              <a:t>Beantwoord de vraag: </a:t>
            </a:r>
            <a:r>
              <a:rPr lang="nl-NL" dirty="0"/>
              <a:t>welke doelgroepen wil de exploitant aanspreken met deze locatie en de activiteiten?</a:t>
            </a:r>
          </a:p>
          <a:p>
            <a:pPr marL="514350" indent="-514350">
              <a:buFont typeface="+mj-lt"/>
              <a:buAutoNum type="arabicPeriod" startAt="3"/>
            </a:pPr>
            <a:r>
              <a:rPr lang="nl-NL" b="1" dirty="0"/>
              <a:t>Beantwoord de vraag:</a:t>
            </a:r>
            <a:r>
              <a:rPr lang="nl-NL" dirty="0"/>
              <a:t> welke activiteiten kan deze VT locatie toevoegen om nóg multifunctioneler te worden. </a:t>
            </a:r>
          </a:p>
          <a:p>
            <a:pPr marL="0" indent="0">
              <a:buNone/>
            </a:pPr>
            <a:endParaRPr lang="nl-NL" dirty="0"/>
          </a:p>
          <a:p>
            <a:pPr marL="0" indent="0">
              <a:buNone/>
            </a:pPr>
            <a:r>
              <a:rPr lang="nl-NL" dirty="0"/>
              <a:t>Deel je bevindingen met de klas.</a:t>
            </a:r>
          </a:p>
          <a:p>
            <a:pPr marL="0" indent="0">
              <a:buNone/>
            </a:pPr>
            <a:endParaRPr lang="nl-NL" dirty="0"/>
          </a:p>
        </p:txBody>
      </p:sp>
    </p:spTree>
    <p:extLst>
      <p:ext uri="{BB962C8B-B14F-4D97-AF65-F5344CB8AC3E}">
        <p14:creationId xmlns:p14="http://schemas.microsoft.com/office/powerpoint/2010/main" val="119343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dirty="0">
                <a:solidFill>
                  <a:srgbClr val="B8A1FF"/>
                </a:solidFill>
                <a:latin typeface="Arial"/>
                <a:cs typeface="Arial"/>
              </a:rPr>
              <a:t>Les 5 – multifunctionele vrijetijdslocaties</a:t>
            </a:r>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4078995" cy="304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000644"/>
                </a:solidFill>
                <a:latin typeface="Arial"/>
                <a:cs typeface="Arial"/>
              </a:rPr>
              <a:t>Begrippen</a:t>
            </a:r>
          </a:p>
          <a:p>
            <a:pPr>
              <a:buFont typeface="Wingdings" panose="05000000000000000000" pitchFamily="2" charset="2"/>
              <a:buChar char="ü"/>
            </a:pPr>
            <a:r>
              <a:rPr lang="nl-NL" sz="1200" dirty="0">
                <a:latin typeface="Arial" panose="020B0604020202020204" pitchFamily="34" charset="0"/>
                <a:cs typeface="Arial"/>
              </a:rPr>
              <a:t>Belang van Leisure in de stad</a:t>
            </a:r>
          </a:p>
          <a:p>
            <a:pPr>
              <a:buFont typeface="Wingdings" panose="05000000000000000000" pitchFamily="2" charset="2"/>
              <a:buChar char="ü"/>
            </a:pPr>
            <a:r>
              <a:rPr lang="nl-NL" sz="1200" dirty="0">
                <a:latin typeface="Arial" panose="020B0604020202020204" pitchFamily="34" charset="0"/>
                <a:cs typeface="Arial"/>
              </a:rPr>
              <a:t>Voordelen multifunctionele VT locaties</a:t>
            </a:r>
          </a:p>
          <a:p>
            <a:pPr>
              <a:buFont typeface="Wingdings" panose="05000000000000000000" pitchFamily="2" charset="2"/>
              <a:buChar char="ü"/>
            </a:pPr>
            <a:r>
              <a:rPr lang="nl-NL" sz="1200" dirty="0">
                <a:latin typeface="Arial" panose="020B0604020202020204" pitchFamily="34" charset="0"/>
                <a:cs typeface="Arial"/>
              </a:rPr>
              <a:t>Generaties multifunctionele VT locaties</a:t>
            </a: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073120426"/>
              </p:ext>
            </p:extLst>
          </p:nvPr>
        </p:nvGraphicFramePr>
        <p:xfrm>
          <a:off x="2032961" y="6161520"/>
          <a:ext cx="7409013"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88594">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rPr>
                        <a:t>Week 1</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marL="0" algn="ctr" defTabSz="914400" rtl="0" eaLnBrk="1" latinLnBrk="0" hangingPunct="1"/>
                      <a:r>
                        <a:rPr lang="nl-NL" sz="1200" b="1" kern="1200" dirty="0">
                          <a:solidFill>
                            <a:schemeClr val="tx1"/>
                          </a:solidFill>
                        </a:rPr>
                        <a:t>Week 7</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7B8ED-6CF3-4220-9DF8-C912D594A3AD}"/>
              </a:ext>
            </a:extLst>
          </p:cNvPr>
          <p:cNvSpPr>
            <a:spLocks noGrp="1"/>
          </p:cNvSpPr>
          <p:nvPr>
            <p:ph type="title"/>
          </p:nvPr>
        </p:nvSpPr>
        <p:spPr/>
        <p:txBody>
          <a:bodyPr>
            <a:normAutofit/>
          </a:bodyPr>
          <a:lstStyle/>
          <a:p>
            <a:r>
              <a:rPr lang="nl-NL" sz="3600" b="1" dirty="0"/>
              <a:t>Leerdoelen - les 5 multifunctionele vrijetijdslocaties</a:t>
            </a:r>
          </a:p>
        </p:txBody>
      </p:sp>
      <p:sp>
        <p:nvSpPr>
          <p:cNvPr id="3" name="Tijdelijke aanduiding voor inhoud 2">
            <a:extLst>
              <a:ext uri="{FF2B5EF4-FFF2-40B4-BE49-F238E27FC236}">
                <a16:creationId xmlns:a16="http://schemas.microsoft.com/office/drawing/2014/main" id="{10BF9FE2-0B9B-49C3-978E-63845B117598}"/>
              </a:ext>
            </a:extLst>
          </p:cNvPr>
          <p:cNvSpPr>
            <a:spLocks noGrp="1"/>
          </p:cNvSpPr>
          <p:nvPr>
            <p:ph idx="1"/>
          </p:nvPr>
        </p:nvSpPr>
        <p:spPr/>
        <p:txBody>
          <a:bodyPr>
            <a:normAutofit/>
          </a:bodyPr>
          <a:lstStyle/>
          <a:p>
            <a:pPr marL="0" indent="0">
              <a:buNone/>
            </a:pPr>
            <a:r>
              <a:rPr lang="nl-NL" sz="1600" dirty="0"/>
              <a:t>Aan het einde van de les:</a:t>
            </a:r>
          </a:p>
          <a:p>
            <a:pPr>
              <a:buFontTx/>
              <a:buChar char="-"/>
            </a:pPr>
            <a:r>
              <a:rPr lang="nl-NL" sz="1600" dirty="0"/>
              <a:t>Weet je weer waar we het vorige week over hebben gehad. </a:t>
            </a:r>
          </a:p>
          <a:p>
            <a:pPr>
              <a:buFontTx/>
              <a:buChar char="-"/>
            </a:pPr>
            <a:r>
              <a:rPr lang="nl-NL" sz="1600" dirty="0"/>
              <a:t>Weet je wat vrijetijdslocaties zijn. </a:t>
            </a:r>
          </a:p>
          <a:p>
            <a:pPr>
              <a:buFontTx/>
              <a:buChar char="-"/>
            </a:pPr>
            <a:r>
              <a:rPr lang="nl-NL" sz="1600" dirty="0"/>
              <a:t>Kan je het verschil uitleggen tussen 1</a:t>
            </a:r>
            <a:r>
              <a:rPr lang="nl-NL" sz="1600" baseline="30000" dirty="0"/>
              <a:t>e</a:t>
            </a:r>
            <a:r>
              <a:rPr lang="nl-NL" sz="1600" dirty="0"/>
              <a:t>, 2</a:t>
            </a:r>
            <a:r>
              <a:rPr lang="nl-NL" sz="1600" baseline="30000" dirty="0"/>
              <a:t>e</a:t>
            </a:r>
            <a:r>
              <a:rPr lang="nl-NL" sz="1600" dirty="0"/>
              <a:t>, 3</a:t>
            </a:r>
            <a:r>
              <a:rPr lang="nl-NL" sz="1600" baseline="30000" dirty="0"/>
              <a:t>e</a:t>
            </a:r>
            <a:r>
              <a:rPr lang="nl-NL" sz="1600" dirty="0"/>
              <a:t> en 4</a:t>
            </a:r>
            <a:r>
              <a:rPr lang="nl-NL" sz="1600" baseline="30000" dirty="0"/>
              <a:t>e</a:t>
            </a:r>
            <a:r>
              <a:rPr lang="nl-NL" sz="1600" dirty="0"/>
              <a:t> generatie vrijetijdslocaties.</a:t>
            </a:r>
          </a:p>
          <a:p>
            <a:pPr>
              <a:buFontTx/>
              <a:buChar char="-"/>
            </a:pPr>
            <a:r>
              <a:rPr lang="nl-NL" sz="1600" dirty="0"/>
              <a:t>Weet je waar vrijetijdslocaties zijn liggen afhankelijk van het aanbod.</a:t>
            </a:r>
          </a:p>
          <a:p>
            <a:pPr marL="0" indent="0">
              <a:buNone/>
            </a:pPr>
            <a:endParaRPr lang="nl-NL" sz="1600" dirty="0"/>
          </a:p>
          <a:p>
            <a:pPr>
              <a:buFontTx/>
              <a:buChar char="-"/>
            </a:pPr>
            <a:endParaRPr lang="nl-NL" sz="1600" dirty="0"/>
          </a:p>
        </p:txBody>
      </p:sp>
    </p:spTree>
    <p:extLst>
      <p:ext uri="{BB962C8B-B14F-4D97-AF65-F5344CB8AC3E}">
        <p14:creationId xmlns:p14="http://schemas.microsoft.com/office/powerpoint/2010/main" val="336658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0816" y="488044"/>
            <a:ext cx="9175866" cy="648072"/>
          </a:xfrm>
        </p:spPr>
        <p:txBody>
          <a:bodyPr>
            <a:noAutofit/>
          </a:bodyPr>
          <a:lstStyle/>
          <a:p>
            <a:r>
              <a:rPr lang="nl-NL" dirty="0"/>
              <a:t>Vorige week - </a:t>
            </a:r>
            <a:r>
              <a:rPr lang="nl-NL" dirty="0">
                <a:highlight>
                  <a:srgbClr val="FFFF00"/>
                </a:highlight>
              </a:rPr>
              <a:t>HERHALING </a:t>
            </a:r>
            <a:r>
              <a:rPr lang="nl-NL" dirty="0"/>
              <a:t>Beleving</a:t>
            </a:r>
            <a:endParaRPr lang="nl-NL" b="1" dirty="0"/>
          </a:p>
        </p:txBody>
      </p:sp>
      <p:sp>
        <p:nvSpPr>
          <p:cNvPr id="3" name="Tijdelijke aanduiding voor inhoud 2"/>
          <p:cNvSpPr>
            <a:spLocks noGrp="1"/>
          </p:cNvSpPr>
          <p:nvPr>
            <p:ph idx="1"/>
          </p:nvPr>
        </p:nvSpPr>
        <p:spPr>
          <a:xfrm>
            <a:off x="868839" y="1567294"/>
            <a:ext cx="8003232" cy="4929411"/>
          </a:xfrm>
        </p:spPr>
        <p:txBody>
          <a:bodyPr>
            <a:normAutofit/>
          </a:bodyPr>
          <a:lstStyle/>
          <a:p>
            <a:pPr marL="0" indent="0">
              <a:buNone/>
            </a:pPr>
            <a:r>
              <a:rPr lang="nl-NL" sz="2800" b="1" dirty="0"/>
              <a:t>Elementen voor aantrekkelijke leisure (belevenis): </a:t>
            </a:r>
          </a:p>
          <a:p>
            <a:pPr marL="514350" indent="-514350">
              <a:buAutoNum type="arabicPeriod"/>
            </a:pPr>
            <a:r>
              <a:rPr lang="nl-NL" dirty="0"/>
              <a:t>Authenticiteit</a:t>
            </a:r>
          </a:p>
          <a:p>
            <a:pPr marL="514350" indent="-514350">
              <a:buAutoNum type="arabicPeriod"/>
            </a:pPr>
            <a:r>
              <a:rPr lang="nl-NL" dirty="0"/>
              <a:t>Contact en ontmoeting</a:t>
            </a:r>
          </a:p>
          <a:p>
            <a:pPr marL="514350" indent="-514350">
              <a:buAutoNum type="arabicPeriod"/>
            </a:pPr>
            <a:r>
              <a:rPr lang="nl-NL" dirty="0"/>
              <a:t>Participeren (deelnemen) en ontspannen</a:t>
            </a:r>
          </a:p>
          <a:p>
            <a:pPr marL="514350" indent="-514350">
              <a:buAutoNum type="arabicPeriod"/>
            </a:pPr>
            <a:r>
              <a:rPr lang="nl-NL" dirty="0"/>
              <a:t>Spelen en ontdekken</a:t>
            </a:r>
          </a:p>
          <a:p>
            <a:pPr marL="514350" indent="-514350">
              <a:buAutoNum type="arabicPeriod"/>
            </a:pPr>
            <a:r>
              <a:rPr lang="nl-NL" dirty="0"/>
              <a:t>Prikkeling en emotie</a:t>
            </a:r>
          </a:p>
          <a:p>
            <a:pPr marL="514350" indent="-514350">
              <a:buAutoNum type="arabicPeriod"/>
            </a:pPr>
            <a:r>
              <a:rPr lang="nl-NL" dirty="0"/>
              <a:t>Zelfontplooiing en inspiratie</a:t>
            </a:r>
          </a:p>
          <a:p>
            <a:pPr marL="514350" indent="-514350">
              <a:buAutoNum type="arabicPeriod"/>
            </a:pPr>
            <a:r>
              <a:rPr lang="nl-NL" dirty="0"/>
              <a:t>Veiligheid en herkenning</a:t>
            </a:r>
          </a:p>
          <a:p>
            <a:pPr marL="514350" indent="-514350">
              <a:buAutoNum type="arabicPeriod"/>
            </a:pPr>
            <a:r>
              <a:rPr lang="nl-NL" dirty="0"/>
              <a:t>Perceptie (waarnemen) van hier en nu</a:t>
            </a:r>
          </a:p>
        </p:txBody>
      </p:sp>
    </p:spTree>
    <p:extLst>
      <p:ext uri="{BB962C8B-B14F-4D97-AF65-F5344CB8AC3E}">
        <p14:creationId xmlns:p14="http://schemas.microsoft.com/office/powerpoint/2010/main" val="347034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6235" y="332656"/>
            <a:ext cx="9532253" cy="648072"/>
          </a:xfrm>
        </p:spPr>
        <p:txBody>
          <a:bodyPr>
            <a:normAutofit fontScale="90000"/>
          </a:bodyPr>
          <a:lstStyle/>
          <a:p>
            <a:r>
              <a:rPr lang="nl-NL" dirty="0">
                <a:highlight>
                  <a:srgbClr val="FFFF00"/>
                </a:highlight>
              </a:rPr>
              <a:t>HERHALING</a:t>
            </a:r>
            <a:r>
              <a:rPr lang="nl-NL" dirty="0"/>
              <a:t> Interactive </a:t>
            </a:r>
            <a:r>
              <a:rPr lang="nl-NL" dirty="0" err="1"/>
              <a:t>experience</a:t>
            </a:r>
            <a:r>
              <a:rPr lang="nl-NL" dirty="0"/>
              <a:t> model</a:t>
            </a:r>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6" y="1502714"/>
            <a:ext cx="8642658" cy="4861495"/>
          </a:xfrm>
        </p:spPr>
      </p:pic>
      <p:sp>
        <p:nvSpPr>
          <p:cNvPr id="6" name="Pijl-rechts 5"/>
          <p:cNvSpPr/>
          <p:nvPr/>
        </p:nvSpPr>
        <p:spPr>
          <a:xfrm flipH="1">
            <a:off x="6619315" y="5121836"/>
            <a:ext cx="2943037" cy="1138802"/>
          </a:xfrm>
          <a:prstGeom prst="rightArrow">
            <a:avLst>
              <a:gd name="adj1" fmla="val 42583"/>
              <a:gd name="adj2" fmla="val 69847"/>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000" b="1" dirty="0">
                <a:ln w="22225">
                  <a:noFill/>
                  <a:prstDash val="solid"/>
                </a:ln>
                <a:solidFill>
                  <a:schemeClr val="tx1"/>
                </a:solidFill>
              </a:rPr>
              <a:t>Invloed (creativiteit)</a:t>
            </a:r>
          </a:p>
        </p:txBody>
      </p:sp>
    </p:spTree>
    <p:extLst>
      <p:ext uri="{BB962C8B-B14F-4D97-AF65-F5344CB8AC3E}">
        <p14:creationId xmlns:p14="http://schemas.microsoft.com/office/powerpoint/2010/main" val="42465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0CDFA-125E-4E71-82D3-537B99921C14}"/>
              </a:ext>
            </a:extLst>
          </p:cNvPr>
          <p:cNvSpPr>
            <a:spLocks noGrp="1"/>
          </p:cNvSpPr>
          <p:nvPr>
            <p:ph type="title"/>
          </p:nvPr>
        </p:nvSpPr>
        <p:spPr/>
        <p:txBody>
          <a:bodyPr/>
          <a:lstStyle/>
          <a:p>
            <a:r>
              <a:rPr lang="nl-NL" dirty="0">
                <a:highlight>
                  <a:srgbClr val="FFFF00"/>
                </a:highlight>
              </a:rPr>
              <a:t>HERHALING</a:t>
            </a:r>
            <a:r>
              <a:rPr lang="nl-NL" dirty="0"/>
              <a:t> Bouwstenen + uitleg</a:t>
            </a:r>
          </a:p>
        </p:txBody>
      </p:sp>
      <p:sp>
        <p:nvSpPr>
          <p:cNvPr id="3" name="Tijdelijke aanduiding voor inhoud 2">
            <a:extLst>
              <a:ext uri="{FF2B5EF4-FFF2-40B4-BE49-F238E27FC236}">
                <a16:creationId xmlns:a16="http://schemas.microsoft.com/office/drawing/2014/main" id="{4F5AD3F5-0EBB-4911-B33E-01B356966C96}"/>
              </a:ext>
            </a:extLst>
          </p:cNvPr>
          <p:cNvSpPr>
            <a:spLocks noGrp="1"/>
          </p:cNvSpPr>
          <p:nvPr>
            <p:ph idx="1"/>
          </p:nvPr>
        </p:nvSpPr>
        <p:spPr/>
        <p:txBody>
          <a:bodyPr>
            <a:normAutofit fontScale="92500" lnSpcReduction="20000"/>
          </a:bodyPr>
          <a:lstStyle/>
          <a:p>
            <a:r>
              <a:rPr lang="nl-NL" dirty="0"/>
              <a:t>Communicatie:</a:t>
            </a:r>
          </a:p>
          <a:p>
            <a:pPr marL="0" indent="0">
              <a:buNone/>
            </a:pPr>
            <a:r>
              <a:rPr lang="nl-NL" sz="1600" dirty="0"/>
              <a:t>waarmee communiceren ze met de doelgroep, en hoe ziet dat eruit?</a:t>
            </a:r>
          </a:p>
          <a:p>
            <a:r>
              <a:rPr lang="nl-NL" dirty="0"/>
              <a:t>Fysieke omgeving</a:t>
            </a:r>
          </a:p>
          <a:p>
            <a:pPr marL="0" indent="0">
              <a:buNone/>
            </a:pPr>
            <a:r>
              <a:rPr lang="nl-NL" sz="1800" dirty="0"/>
              <a:t>Hoe ziet het eruit voor de bezoeker(s)?</a:t>
            </a:r>
          </a:p>
          <a:p>
            <a:r>
              <a:rPr lang="nl-NL" dirty="0"/>
              <a:t>Netwerk</a:t>
            </a:r>
          </a:p>
          <a:p>
            <a:pPr marL="0" indent="0">
              <a:buNone/>
            </a:pPr>
            <a:r>
              <a:rPr lang="nl-NL" sz="1800" dirty="0"/>
              <a:t>Welke bedrijven zitten in het netwerk van dit bedrijf?</a:t>
            </a:r>
          </a:p>
          <a:p>
            <a:r>
              <a:rPr lang="nl-NL" dirty="0"/>
              <a:t>Personeel</a:t>
            </a:r>
          </a:p>
          <a:p>
            <a:pPr marL="0" indent="0">
              <a:buNone/>
            </a:pPr>
            <a:r>
              <a:rPr lang="nl-NL" sz="1800" dirty="0"/>
              <a:t>Wat voor mensen werken er? Wat stralen ze uit?</a:t>
            </a:r>
          </a:p>
          <a:p>
            <a:r>
              <a:rPr lang="nl-NL" dirty="0"/>
              <a:t>Producten en verpakkingen</a:t>
            </a:r>
          </a:p>
          <a:p>
            <a:pPr marL="0" indent="0">
              <a:buNone/>
            </a:pPr>
            <a:r>
              <a:rPr lang="nl-NL" sz="1800" dirty="0"/>
              <a:t>Wat verkopen/verhuren ze? </a:t>
            </a:r>
          </a:p>
          <a:p>
            <a:r>
              <a:rPr lang="nl-NL" dirty="0"/>
              <a:t>Identiteit</a:t>
            </a:r>
          </a:p>
          <a:p>
            <a:pPr marL="0" indent="0">
              <a:buNone/>
            </a:pPr>
            <a:r>
              <a:rPr lang="nl-NL" sz="1800" dirty="0"/>
              <a:t>Waar staan ze voor? Wat is hun DNA?</a:t>
            </a:r>
          </a:p>
          <a:p>
            <a:endParaRPr lang="nl-NL" dirty="0"/>
          </a:p>
          <a:p>
            <a:endParaRPr lang="nl-NL" dirty="0"/>
          </a:p>
          <a:p>
            <a:pPr marL="0" indent="0">
              <a:buNone/>
            </a:pPr>
            <a:endParaRPr lang="nl-NL" dirty="0"/>
          </a:p>
          <a:p>
            <a:pPr marL="0" indent="0">
              <a:buNone/>
            </a:pPr>
            <a:endParaRPr lang="nl-NL" sz="1600" dirty="0"/>
          </a:p>
        </p:txBody>
      </p:sp>
    </p:spTree>
    <p:extLst>
      <p:ext uri="{BB962C8B-B14F-4D97-AF65-F5344CB8AC3E}">
        <p14:creationId xmlns:p14="http://schemas.microsoft.com/office/powerpoint/2010/main" val="42901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B02F6-1E7C-BD9A-F99C-838D7AE5DF76}"/>
              </a:ext>
            </a:extLst>
          </p:cNvPr>
          <p:cNvSpPr>
            <a:spLocks noGrp="1"/>
          </p:cNvSpPr>
          <p:nvPr>
            <p:ph type="title"/>
          </p:nvPr>
        </p:nvSpPr>
        <p:spPr/>
        <p:txBody>
          <a:bodyPr/>
          <a:lstStyle/>
          <a:p>
            <a:r>
              <a:rPr lang="nl-NL" dirty="0"/>
              <a:t>Welke multifunctionele VT locatie kennen jullie?</a:t>
            </a:r>
          </a:p>
        </p:txBody>
      </p:sp>
      <p:sp>
        <p:nvSpPr>
          <p:cNvPr id="3" name="Tijdelijke aanduiding voor inhoud 2">
            <a:extLst>
              <a:ext uri="{FF2B5EF4-FFF2-40B4-BE49-F238E27FC236}">
                <a16:creationId xmlns:a16="http://schemas.microsoft.com/office/drawing/2014/main" id="{6687D5AD-2F05-AE71-86D3-3D4829871863}"/>
              </a:ext>
            </a:extLst>
          </p:cNvPr>
          <p:cNvSpPr>
            <a:spLocks noGrp="1"/>
          </p:cNvSpPr>
          <p:nvPr>
            <p:ph idx="1"/>
          </p:nvPr>
        </p:nvSpPr>
        <p:spPr/>
        <p:txBody>
          <a:bodyPr/>
          <a:lstStyle/>
          <a:p>
            <a:r>
              <a:rPr lang="nl-NL" dirty="0"/>
              <a:t>Sport + eten</a:t>
            </a:r>
          </a:p>
          <a:p>
            <a:r>
              <a:rPr lang="nl-NL" dirty="0"/>
              <a:t>Ontspannen + eten</a:t>
            </a:r>
          </a:p>
          <a:p>
            <a:r>
              <a:rPr lang="nl-NL" dirty="0"/>
              <a:t>Winkelen + eten</a:t>
            </a:r>
          </a:p>
          <a:p>
            <a:r>
              <a:rPr lang="nl-NL" dirty="0"/>
              <a:t>kapper + bioscoop + restaurant + zwembad + …?</a:t>
            </a:r>
          </a:p>
          <a:p>
            <a:r>
              <a:rPr lang="nl-NL" dirty="0"/>
              <a:t>Winkelen + reizen</a:t>
            </a:r>
          </a:p>
          <a:p>
            <a:r>
              <a:rPr lang="nl-NL" dirty="0"/>
              <a:t>… + … ?</a:t>
            </a:r>
          </a:p>
        </p:txBody>
      </p:sp>
    </p:spTree>
    <p:extLst>
      <p:ext uri="{BB962C8B-B14F-4D97-AF65-F5344CB8AC3E}">
        <p14:creationId xmlns:p14="http://schemas.microsoft.com/office/powerpoint/2010/main" val="3563904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8776" y="404664"/>
            <a:ext cx="9383679" cy="916136"/>
          </a:xfrm>
        </p:spPr>
        <p:txBody>
          <a:bodyPr>
            <a:noAutofit/>
          </a:bodyPr>
          <a:lstStyle/>
          <a:p>
            <a:r>
              <a:rPr lang="nl-NL" b="1" dirty="0"/>
              <a:t>Multifunctionele</a:t>
            </a:r>
            <a:r>
              <a:rPr lang="nl-NL" dirty="0"/>
              <a:t> </a:t>
            </a:r>
            <a:r>
              <a:rPr lang="nl-NL" b="1" dirty="0"/>
              <a:t>vrijetijdslocaties</a:t>
            </a:r>
          </a:p>
        </p:txBody>
      </p:sp>
      <p:sp>
        <p:nvSpPr>
          <p:cNvPr id="3" name="Tijdelijke aanduiding voor inhoud 2"/>
          <p:cNvSpPr>
            <a:spLocks noGrp="1"/>
          </p:cNvSpPr>
          <p:nvPr>
            <p:ph idx="1"/>
          </p:nvPr>
        </p:nvSpPr>
        <p:spPr>
          <a:xfrm>
            <a:off x="818775" y="1595718"/>
            <a:ext cx="10751672" cy="4530446"/>
          </a:xfrm>
        </p:spPr>
        <p:txBody>
          <a:bodyPr>
            <a:normAutofit/>
          </a:bodyPr>
          <a:lstStyle/>
          <a:p>
            <a:pPr marL="0" indent="0">
              <a:buNone/>
            </a:pPr>
            <a:r>
              <a:rPr lang="nl-NL" sz="2400" dirty="0"/>
              <a:t>Wat wordt hiermee bedoeld?</a:t>
            </a:r>
          </a:p>
          <a:p>
            <a:pPr marL="0" indent="0">
              <a:buNone/>
            </a:pPr>
            <a:endParaRPr lang="nl-NL" sz="2400" dirty="0"/>
          </a:p>
          <a:p>
            <a:pPr marL="0" indent="0">
              <a:buNone/>
            </a:pPr>
            <a:r>
              <a:rPr lang="nl-NL" sz="2400" b="1" dirty="0"/>
              <a:t>Definitie</a:t>
            </a:r>
          </a:p>
          <a:p>
            <a:pPr marL="0" indent="0">
              <a:buNone/>
            </a:pPr>
            <a:r>
              <a:rPr lang="nl-NL" sz="2400" dirty="0"/>
              <a:t>Een (non)-commerciële locatie, gelegen in zowel de </a:t>
            </a:r>
            <a:r>
              <a:rPr lang="nl-NL" sz="2400" u="sng" dirty="0"/>
              <a:t>periferie</a:t>
            </a:r>
            <a:r>
              <a:rPr lang="nl-NL" sz="2400" dirty="0"/>
              <a:t> als de </a:t>
            </a:r>
            <a:r>
              <a:rPr lang="nl-NL" sz="2400" u="sng" dirty="0"/>
              <a:t>stedelijke-</a:t>
            </a:r>
            <a:r>
              <a:rPr lang="nl-NL" sz="2400" dirty="0"/>
              <a:t> en </a:t>
            </a:r>
            <a:r>
              <a:rPr lang="nl-NL" sz="2400" u="sng" dirty="0"/>
              <a:t>rurale</a:t>
            </a:r>
            <a:r>
              <a:rPr lang="nl-NL" sz="2400" dirty="0"/>
              <a:t> omgeving, waar:</a:t>
            </a:r>
            <a:br>
              <a:rPr lang="nl-NL" sz="2400" dirty="0"/>
            </a:br>
            <a:r>
              <a:rPr lang="nl-NL" sz="2400" dirty="0"/>
              <a:t>- minimaal 2 functies fysiek geïntegreerd zijn en </a:t>
            </a:r>
            <a:br>
              <a:rPr lang="nl-NL" sz="2400" dirty="0"/>
            </a:br>
            <a:r>
              <a:rPr lang="nl-NL" sz="2400" dirty="0"/>
              <a:t>- waar op planmatige wijze samenwerking gezocht wordt tussen deze functies.</a:t>
            </a:r>
            <a:br>
              <a:rPr lang="nl-NL" sz="2400" dirty="0"/>
            </a:br>
            <a:br>
              <a:rPr lang="nl-NL" sz="2400" dirty="0"/>
            </a:br>
            <a:r>
              <a:rPr lang="nl-NL" sz="2400" dirty="0"/>
              <a:t>Hierbij is de voorwaarde dat er minimaal één leisure functie aanwezig is ten behoeve van de besteding van de vrijetijd, waarbij het creëren van de optimale beleving wordt nagestreefd.  </a:t>
            </a:r>
          </a:p>
        </p:txBody>
      </p:sp>
    </p:spTree>
    <p:extLst>
      <p:ext uri="{BB962C8B-B14F-4D97-AF65-F5344CB8AC3E}">
        <p14:creationId xmlns:p14="http://schemas.microsoft.com/office/powerpoint/2010/main" val="378485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1552</Words>
  <Application>Microsoft Office PowerPoint</Application>
  <PresentationFormat>Breedbeeld</PresentationFormat>
  <Paragraphs>171</Paragraphs>
  <Slides>25</Slides>
  <Notes>6</Notes>
  <HiddenSlides>0</HiddenSlides>
  <MMClips>1</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25</vt:i4>
      </vt:variant>
    </vt:vector>
  </HeadingPairs>
  <TitlesOfParts>
    <vt:vector size="31" baseType="lpstr">
      <vt:lpstr>Arial</vt:lpstr>
      <vt:lpstr>Calibri</vt:lpstr>
      <vt:lpstr>Calibri Light</vt:lpstr>
      <vt:lpstr>Wingdings</vt:lpstr>
      <vt:lpstr>Kantoorthema</vt:lpstr>
      <vt:lpstr>Yuverta_blanco</vt:lpstr>
      <vt:lpstr>Inrichting van een gebied</vt:lpstr>
      <vt:lpstr>PowerPoint-presentatie</vt:lpstr>
      <vt:lpstr>PowerPoint-presentatie</vt:lpstr>
      <vt:lpstr>Leerdoelen - les 5 multifunctionele vrijetijdslocaties</vt:lpstr>
      <vt:lpstr>Vorige week - HERHALING Beleving</vt:lpstr>
      <vt:lpstr>HERHALING Interactive experience model</vt:lpstr>
      <vt:lpstr>HERHALING Bouwstenen + uitleg</vt:lpstr>
      <vt:lpstr>Welke multifunctionele VT locatie kennen jullie?</vt:lpstr>
      <vt:lpstr>Multifunctionele vrijetijdslocaties</vt:lpstr>
      <vt:lpstr>PowerPoint-presentatie</vt:lpstr>
      <vt:lpstr>voorbeeld de Bavelse Berg</vt:lpstr>
      <vt:lpstr>De 4 generaties van multifunctionele vrijetijdslocaties</vt:lpstr>
      <vt:lpstr>Voordelen multifunctionele vrijetijdslocaties</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Voordelen multifunctionele vrijetijdslocaties</vt:lpstr>
      <vt:lpstr>Wie is de exploitant van multifunctionele VT locaties?</vt:lpstr>
      <vt:lpstr>Opdracht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Inrichting van een gebied</dc:title>
  <dc:creator>Tim Lagas</dc:creator>
  <cp:lastModifiedBy>Tim Lagas</cp:lastModifiedBy>
  <cp:revision>6</cp:revision>
  <dcterms:created xsi:type="dcterms:W3CDTF">2022-06-07T06:20:22Z</dcterms:created>
  <dcterms:modified xsi:type="dcterms:W3CDTF">2022-06-21T12:36:06Z</dcterms:modified>
</cp:coreProperties>
</file>